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66" r:id="rId3"/>
    <p:sldId id="257" r:id="rId4"/>
    <p:sldId id="258" r:id="rId5"/>
    <p:sldId id="259" r:id="rId6"/>
    <p:sldId id="260" r:id="rId7"/>
    <p:sldId id="261" r:id="rId8"/>
    <p:sldId id="267" r:id="rId9"/>
    <p:sldId id="268" r:id="rId10"/>
    <p:sldId id="269" r:id="rId11"/>
    <p:sldId id="262" r:id="rId12"/>
    <p:sldId id="263" r:id="rId13"/>
    <p:sldId id="264" r:id="rId14"/>
    <p:sldId id="265" r:id="rId15"/>
  </p:sldIdLst>
  <p:sldSz cx="12192000" cy="6858000"/>
  <p:notesSz cx="12192000" cy="68580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p:scale>
          <a:sx n="50" d="100"/>
          <a:sy n="50" d="100"/>
        </p:scale>
        <p:origin x="1476" y="456"/>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rts/_rels/chart1.xml.rels><?xml version="1.0" encoding="UTF-8" standalone="yes"?>
<Relationships xmlns="http://schemas.openxmlformats.org/package/2006/relationships"><Relationship Id="rId3" Type="http://schemas.openxmlformats.org/officeDocument/2006/relationships/oleObject" Target="Libro1"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Libro1"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clustered"/>
        <c:varyColors val="0"/>
        <c:ser>
          <c:idx val="0"/>
          <c:order val="0"/>
          <c:spPr>
            <a:solidFill>
              <a:schemeClr val="accent1"/>
            </a:solidFill>
            <a:ln>
              <a:noFill/>
            </a:ln>
            <a:effectLst/>
            <a:sp3d/>
          </c:spPr>
          <c:invertIfNegative val="0"/>
          <c:dLbls>
            <c:dLbl>
              <c:idx val="0"/>
              <c:tx>
                <c:rich>
                  <a:bodyPr/>
                  <a:lstStyle/>
                  <a:p>
                    <a:r>
                      <a:rPr lang="en-US"/>
                      <a:t>15000</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B072-435B-ADB9-89C80BBD138D}"/>
                </c:ext>
              </c:extLst>
            </c:dLbl>
            <c:dLbl>
              <c:idx val="1"/>
              <c:tx>
                <c:rich>
                  <a:bodyPr/>
                  <a:lstStyle/>
                  <a:p>
                    <a:r>
                      <a:rPr lang="en-US"/>
                      <a:t>35000</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B072-435B-ADB9-89C80BBD138D}"/>
                </c:ext>
              </c:extLst>
            </c:dLbl>
            <c:dLbl>
              <c:idx val="2"/>
              <c:tx>
                <c:rich>
                  <a:bodyPr/>
                  <a:lstStyle/>
                  <a:p>
                    <a:r>
                      <a:rPr lang="en-US"/>
                      <a:t>135000</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B072-435B-ADB9-89C80BBD138D}"/>
                </c:ext>
              </c:extLst>
            </c:dLbl>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lumMod val="75000"/>
                        <a:lumOff val="25000"/>
                      </a:schemeClr>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Hoja1!$B$2:$B$4</c:f>
              <c:numCache>
                <c:formatCode>General</c:formatCode>
                <c:ptCount val="3"/>
                <c:pt idx="0">
                  <c:v>15.5</c:v>
                </c:pt>
                <c:pt idx="1">
                  <c:v>20</c:v>
                </c:pt>
                <c:pt idx="2">
                  <c:v>51</c:v>
                </c:pt>
              </c:numCache>
            </c:numRef>
          </c:val>
          <c:extLst>
            <c:ext xmlns:c16="http://schemas.microsoft.com/office/drawing/2014/chart" uri="{C3380CC4-5D6E-409C-BE32-E72D297353CC}">
              <c16:uniqueId val="{00000003-B072-435B-ADB9-89C80BBD138D}"/>
            </c:ext>
          </c:extLst>
        </c:ser>
        <c:dLbls>
          <c:showLegendKey val="0"/>
          <c:showVal val="1"/>
          <c:showCatName val="0"/>
          <c:showSerName val="0"/>
          <c:showPercent val="0"/>
          <c:showBubbleSize val="0"/>
        </c:dLbls>
        <c:gapWidth val="150"/>
        <c:shape val="box"/>
        <c:axId val="63211840"/>
        <c:axId val="63229312"/>
        <c:axId val="0"/>
      </c:bar3DChart>
      <c:catAx>
        <c:axId val="63211840"/>
        <c:scaling>
          <c:orientation val="minMax"/>
        </c:scaling>
        <c:delete val="1"/>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s-CO"/>
                  <a:t>Dataset</a:t>
                </a:r>
                <a:r>
                  <a:rPr lang="es-CO" baseline="0"/>
                  <a:t> Size</a:t>
                </a:r>
                <a:endParaRPr lang="es-CO"/>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s-CO"/>
            </a:p>
          </c:txPr>
        </c:title>
        <c:majorTickMark val="out"/>
        <c:minorTickMark val="none"/>
        <c:tickLblPos val="nextTo"/>
        <c:crossAx val="63229312"/>
        <c:crosses val="autoZero"/>
        <c:auto val="1"/>
        <c:lblAlgn val="ctr"/>
        <c:lblOffset val="100"/>
        <c:noMultiLvlLbl val="0"/>
      </c:catAx>
      <c:valAx>
        <c:axId val="6322931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s-CO"/>
                  <a:t>Time Consumption</a:t>
                </a:r>
                <a:r>
                  <a:rPr lang="es-CO" baseline="0"/>
                  <a:t> (s)</a:t>
                </a:r>
                <a:endParaRPr lang="es-CO"/>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s-CO"/>
            </a:p>
          </c:txPr>
        </c:title>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CO"/>
          </a:p>
        </c:txPr>
        <c:crossAx val="6321184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s-CO"/>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clustered"/>
        <c:varyColors val="0"/>
        <c:ser>
          <c:idx val="0"/>
          <c:order val="0"/>
          <c:spPr>
            <a:solidFill>
              <a:schemeClr val="accent1"/>
            </a:solidFill>
            <a:ln>
              <a:noFill/>
            </a:ln>
            <a:effectLst/>
            <a:sp3d/>
          </c:spPr>
          <c:invertIfNegative val="0"/>
          <c:dLbls>
            <c:dLbl>
              <c:idx val="0"/>
              <c:tx>
                <c:rich>
                  <a:bodyPr/>
                  <a:lstStyle/>
                  <a:p>
                    <a:r>
                      <a:rPr lang="en-US" sz="1200" dirty="0"/>
                      <a:t>135000</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3405-45CE-9ECE-DDA88B8F41DB}"/>
                </c:ext>
              </c:extLst>
            </c:dLbl>
            <c:dLbl>
              <c:idx val="1"/>
              <c:tx>
                <c:rich>
                  <a:bodyPr/>
                  <a:lstStyle/>
                  <a:p>
                    <a:r>
                      <a:rPr lang="en-US" sz="1200" dirty="0"/>
                      <a:t>35000</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3405-45CE-9ECE-DDA88B8F41DB}"/>
                </c:ext>
              </c:extLst>
            </c:dLbl>
            <c:dLbl>
              <c:idx val="2"/>
              <c:tx>
                <c:rich>
                  <a:bodyPr/>
                  <a:lstStyle/>
                  <a:p>
                    <a:r>
                      <a:rPr lang="en-US" sz="1200" dirty="0"/>
                      <a:t>15000</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3405-45CE-9ECE-DDA88B8F41DB}"/>
                </c:ext>
              </c:extLst>
            </c:dLbl>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lumMod val="75000"/>
                        <a:lumOff val="25000"/>
                      </a:schemeClr>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Hoja1!$A$2:$A$4</c:f>
              <c:numCache>
                <c:formatCode>General</c:formatCode>
                <c:ptCount val="3"/>
                <c:pt idx="0">
                  <c:v>1079</c:v>
                </c:pt>
                <c:pt idx="1">
                  <c:v>244</c:v>
                </c:pt>
                <c:pt idx="2">
                  <c:v>491</c:v>
                </c:pt>
              </c:numCache>
            </c:numRef>
          </c:val>
          <c:extLst>
            <c:ext xmlns:c16="http://schemas.microsoft.com/office/drawing/2014/chart" uri="{C3380CC4-5D6E-409C-BE32-E72D297353CC}">
              <c16:uniqueId val="{00000003-3405-45CE-9ECE-DDA88B8F41DB}"/>
            </c:ext>
          </c:extLst>
        </c:ser>
        <c:dLbls>
          <c:showLegendKey val="0"/>
          <c:showVal val="1"/>
          <c:showCatName val="0"/>
          <c:showSerName val="0"/>
          <c:showPercent val="0"/>
          <c:showBubbleSize val="0"/>
        </c:dLbls>
        <c:gapWidth val="150"/>
        <c:shape val="box"/>
        <c:axId val="1002827360"/>
        <c:axId val="1002836096"/>
        <c:axId val="0"/>
      </c:bar3DChart>
      <c:catAx>
        <c:axId val="1002827360"/>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s-CO"/>
                  <a:t>Dataset</a:t>
                </a:r>
                <a:r>
                  <a:rPr lang="es-CO" baseline="0"/>
                  <a:t> Size</a:t>
                </a:r>
                <a:endParaRPr lang="es-CO"/>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s-CO"/>
            </a:p>
          </c:txPr>
        </c:title>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CO"/>
          </a:p>
        </c:txPr>
        <c:crossAx val="1002836096"/>
        <c:crosses val="autoZero"/>
        <c:auto val="1"/>
        <c:lblAlgn val="ctr"/>
        <c:lblOffset val="100"/>
        <c:noMultiLvlLbl val="0"/>
      </c:catAx>
      <c:valAx>
        <c:axId val="100283609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s-CO"/>
                  <a:t>Space</a:t>
                </a:r>
                <a:r>
                  <a:rPr lang="es-CO" baseline="0"/>
                  <a:t> consumption (MB)</a:t>
                </a:r>
                <a:endParaRPr lang="es-CO"/>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s-CO"/>
            </a:p>
          </c:txPr>
        </c:title>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CO"/>
          </a:p>
        </c:txPr>
        <c:crossAx val="100282736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s-CO"/>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914400" y="2125980"/>
            <a:ext cx="10363200" cy="1440180"/>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11/17/2020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200" b="1" i="0">
                <a:solidFill>
                  <a:schemeClr val="bg1"/>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11/17/2020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200" b="1" i="0">
                <a:solidFill>
                  <a:schemeClr val="bg1"/>
                </a:solidFill>
                <a:latin typeface="Arial"/>
                <a:cs typeface="Arial"/>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11/17/2020</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200" b="1" i="0">
                <a:solidFill>
                  <a:schemeClr val="bg1"/>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11/17/2020</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12191999" cy="6857998"/>
          </a:xfrm>
          <a:prstGeom prst="rect">
            <a:avLst/>
          </a:prstGeom>
          <a:blipFill>
            <a:blip r:embed="rId2" cstate="print"/>
            <a:stretch>
              <a:fillRect/>
            </a:stretch>
          </a:blipFill>
        </p:spPr>
        <p:txBody>
          <a:bodyPr wrap="square" lIns="0" tIns="0" rIns="0" bIns="0" rtlCol="0"/>
          <a:lstStyle/>
          <a:p>
            <a:endParaRPr/>
          </a:p>
        </p:txBody>
      </p:sp>
      <p:sp>
        <p:nvSpPr>
          <p:cNvPr id="17" name="bg object 17"/>
          <p:cNvSpPr/>
          <p:nvPr/>
        </p:nvSpPr>
        <p:spPr>
          <a:xfrm>
            <a:off x="35559" y="5394959"/>
            <a:ext cx="12156440" cy="1463039"/>
          </a:xfrm>
          <a:prstGeom prst="rect">
            <a:avLst/>
          </a:prstGeom>
          <a:blipFill>
            <a:blip r:embed="rId3" cstate="print"/>
            <a:stretch>
              <a:fillRect/>
            </a:stretch>
          </a:blipFill>
        </p:spPr>
        <p:txBody>
          <a:bodyPr wrap="square" lIns="0" tIns="0" rIns="0" bIns="0" rtlCol="0"/>
          <a:lstStyle/>
          <a:p>
            <a:endParaRPr/>
          </a:p>
        </p:txBody>
      </p:sp>
      <p:sp>
        <p:nvSpPr>
          <p:cNvPr id="18" name="bg object 18"/>
          <p:cNvSpPr/>
          <p:nvPr/>
        </p:nvSpPr>
        <p:spPr>
          <a:xfrm>
            <a:off x="0" y="20317"/>
            <a:ext cx="3474720" cy="6837680"/>
          </a:xfrm>
          <a:custGeom>
            <a:avLst/>
            <a:gdLst/>
            <a:ahLst/>
            <a:cxnLst/>
            <a:rect l="l" t="t" r="r" b="b"/>
            <a:pathLst>
              <a:path w="3474720" h="6837680">
                <a:moveTo>
                  <a:pt x="3474720" y="0"/>
                </a:moveTo>
                <a:lnTo>
                  <a:pt x="0" y="0"/>
                </a:lnTo>
                <a:lnTo>
                  <a:pt x="0" y="6837553"/>
                </a:lnTo>
                <a:lnTo>
                  <a:pt x="3474720" y="6837553"/>
                </a:lnTo>
                <a:lnTo>
                  <a:pt x="3474720" y="0"/>
                </a:lnTo>
                <a:close/>
              </a:path>
            </a:pathLst>
          </a:custGeom>
          <a:solidFill>
            <a:srgbClr val="A1A8AC">
              <a:alpha val="50195"/>
            </a:srgbClr>
          </a:solidFill>
        </p:spPr>
        <p:txBody>
          <a:bodyPr wrap="square" lIns="0" tIns="0" rIns="0" bIns="0" rtlCol="0"/>
          <a:lstStyle/>
          <a:p>
            <a:endParaRPr/>
          </a:p>
        </p:txBody>
      </p:sp>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11/17/2020</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8935091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357314"/>
            <a:ext cx="12191999" cy="6277938"/>
          </a:xfrm>
          <a:prstGeom prst="rect">
            <a:avLst/>
          </a:prstGeom>
          <a:blipFill>
            <a:blip r:embed="rId8" cstate="print"/>
            <a:stretch>
              <a:fillRect/>
            </a:stretch>
          </a:blipFill>
        </p:spPr>
        <p:txBody>
          <a:bodyPr wrap="square" lIns="0" tIns="0" rIns="0" bIns="0" rtlCol="0"/>
          <a:lstStyle/>
          <a:p>
            <a:endParaRPr/>
          </a:p>
        </p:txBody>
      </p:sp>
      <p:sp>
        <p:nvSpPr>
          <p:cNvPr id="2" name="Holder 2"/>
          <p:cNvSpPr>
            <a:spLocks noGrp="1"/>
          </p:cNvSpPr>
          <p:nvPr>
            <p:ph type="title"/>
          </p:nvPr>
        </p:nvSpPr>
        <p:spPr>
          <a:xfrm>
            <a:off x="342582" y="401954"/>
            <a:ext cx="11506834" cy="360680"/>
          </a:xfrm>
          <a:prstGeom prst="rect">
            <a:avLst/>
          </a:prstGeom>
        </p:spPr>
        <p:txBody>
          <a:bodyPr wrap="square" lIns="0" tIns="0" rIns="0" bIns="0">
            <a:spAutoFit/>
          </a:bodyPr>
          <a:lstStyle>
            <a:lvl1pPr>
              <a:defRPr sz="2200" b="1" i="0">
                <a:solidFill>
                  <a:schemeClr val="bg1"/>
                </a:solidFill>
                <a:latin typeface="Arial"/>
                <a:cs typeface="Arial"/>
              </a:defRPr>
            </a:lvl1pPr>
          </a:lstStyle>
          <a:p>
            <a:endParaRPr/>
          </a:p>
        </p:txBody>
      </p:sp>
      <p:sp>
        <p:nvSpPr>
          <p:cNvPr id="3" name="Holder 3"/>
          <p:cNvSpPr>
            <a:spLocks noGrp="1"/>
          </p:cNvSpPr>
          <p:nvPr>
            <p:ph type="body" idx="1"/>
          </p:nvPr>
        </p:nvSpPr>
        <p:spPr>
          <a:xfrm>
            <a:off x="609600" y="1577340"/>
            <a:ext cx="1097280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11/17/2020</a:t>
            </a:fld>
            <a:endParaRPr lang="en-US"/>
          </a:p>
        </p:txBody>
      </p:sp>
      <p:sp>
        <p:nvSpPr>
          <p:cNvPr id="6" name="Holder 6"/>
          <p:cNvSpPr>
            <a:spLocks noGrp="1"/>
          </p:cNvSpPr>
          <p:nvPr>
            <p:ph type="sldNum" sz="quarter" idx="7"/>
          </p:nvPr>
        </p:nvSpPr>
        <p:spPr>
          <a:xfrm>
            <a:off x="8778240" y="6377940"/>
            <a:ext cx="280416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‹Nº›</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6.png"/><Relationship Id="rId1" Type="http://schemas.openxmlformats.org/officeDocument/2006/relationships/slideLayout" Target="../slideLayouts/slideLayout6.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1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26.png"/><Relationship Id="rId1" Type="http://schemas.openxmlformats.org/officeDocument/2006/relationships/slideLayout" Target="../slideLayouts/slideLayout6.xml"/><Relationship Id="rId6" Type="http://schemas.openxmlformats.org/officeDocument/2006/relationships/chart" Target="../charts/chart2.xml"/><Relationship Id="rId5" Type="http://schemas.openxmlformats.org/officeDocument/2006/relationships/chart" Target="../charts/chart1.xml"/><Relationship Id="rId4" Type="http://schemas.openxmlformats.org/officeDocument/2006/relationships/image" Target="../media/image40.png"/></Relationships>
</file>

<file path=ppt/slides/_rels/slide1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jpg"/></Relationships>
</file>

<file path=ppt/slides/_rels/slide4.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3" Type="http://schemas.openxmlformats.org/officeDocument/2006/relationships/image" Target="../media/image14.png"/><Relationship Id="rId7" Type="http://schemas.openxmlformats.org/officeDocument/2006/relationships/image" Target="../media/image18.png"/><Relationship Id="rId12" Type="http://schemas.openxmlformats.org/officeDocument/2006/relationships/image" Target="../media/image23.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 Id="rId14" Type="http://schemas.openxmlformats.org/officeDocument/2006/relationships/image" Target="../media/image25.png"/></Relationships>
</file>

<file path=ppt/slides/_rels/slide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6.png"/><Relationship Id="rId1" Type="http://schemas.openxmlformats.org/officeDocument/2006/relationships/slideLayout" Target="../slideLayouts/slideLayout6.xml"/><Relationship Id="rId5" Type="http://schemas.openxmlformats.org/officeDocument/2006/relationships/image" Target="../media/image30.png"/><Relationship Id="rId4" Type="http://schemas.openxmlformats.org/officeDocument/2006/relationships/image" Target="../media/image29.png"/></Relationships>
</file>

<file path=ppt/slides/_rels/slide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28600" y="2984006"/>
            <a:ext cx="3100070" cy="889987"/>
          </a:xfrm>
          <a:prstGeom prst="rect">
            <a:avLst/>
          </a:prstGeom>
        </p:spPr>
        <p:txBody>
          <a:bodyPr vert="horz" wrap="square" lIns="0" tIns="12700" rIns="0" bIns="0" rtlCol="0">
            <a:spAutoFit/>
          </a:bodyPr>
          <a:lstStyle/>
          <a:p>
            <a:pPr marL="12065" marR="5080" indent="-3810" algn="ctr">
              <a:lnSpc>
                <a:spcPct val="100000"/>
              </a:lnSpc>
              <a:spcBef>
                <a:spcPts val="100"/>
              </a:spcBef>
            </a:pPr>
            <a:r>
              <a:rPr lang="es-MX" sz="5700" dirty="0">
                <a:latin typeface="Arial"/>
                <a:cs typeface="Arial"/>
              </a:rPr>
              <a:t>SIBYL</a:t>
            </a:r>
            <a:endParaRPr sz="5700" dirty="0">
              <a:latin typeface="Arial"/>
              <a:cs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28C2BEE3-03AE-41FE-8368-E8406DA9B7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4437" y="990600"/>
            <a:ext cx="9763125" cy="4876800"/>
          </a:xfrm>
          <a:prstGeom prst="rect">
            <a:avLst/>
          </a:prstGeom>
        </p:spPr>
      </p:pic>
    </p:spTree>
    <p:extLst>
      <p:ext uri="{BB962C8B-B14F-4D97-AF65-F5344CB8AC3E}">
        <p14:creationId xmlns:p14="http://schemas.microsoft.com/office/powerpoint/2010/main" val="41222880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 name="Marcador de contenido 3"/>
          <p:cNvPicPr/>
          <p:nvPr/>
        </p:nvPicPr>
        <p:blipFill>
          <a:blip r:embed="rId2"/>
          <a:stretch/>
        </p:blipFill>
        <p:spPr>
          <a:xfrm>
            <a:off x="-2880" y="0"/>
            <a:ext cx="12196440" cy="6856200"/>
          </a:xfrm>
          <a:prstGeom prst="rect">
            <a:avLst/>
          </a:prstGeom>
          <a:ln>
            <a:noFill/>
          </a:ln>
        </p:spPr>
      </p:pic>
      <p:sp>
        <p:nvSpPr>
          <p:cNvPr id="210" name="CustomShape 1"/>
          <p:cNvSpPr/>
          <p:nvPr/>
        </p:nvSpPr>
        <p:spPr>
          <a:xfrm>
            <a:off x="265320" y="376920"/>
            <a:ext cx="2680920" cy="424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2200" b="1" strike="noStrike" spc="-1" dirty="0">
                <a:solidFill>
                  <a:srgbClr val="FFFFFF"/>
                </a:solidFill>
                <a:latin typeface="Arial"/>
                <a:ea typeface="DejaVu Sans"/>
              </a:rPr>
              <a:t>Evaluation Metrics</a:t>
            </a:r>
            <a:endParaRPr lang="en-US" sz="2200" b="0" strike="noStrike" spc="-1" dirty="0">
              <a:latin typeface="Arial"/>
            </a:endParaRPr>
          </a:p>
        </p:txBody>
      </p:sp>
      <p:pic>
        <p:nvPicPr>
          <p:cNvPr id="215" name="Imagen 214"/>
          <p:cNvPicPr/>
          <p:nvPr/>
        </p:nvPicPr>
        <p:blipFill>
          <a:blip r:embed="rId3"/>
          <a:srcRect b="32945"/>
          <a:stretch/>
        </p:blipFill>
        <p:spPr>
          <a:xfrm>
            <a:off x="507240" y="1517040"/>
            <a:ext cx="3331800" cy="4059360"/>
          </a:xfrm>
          <a:prstGeom prst="rect">
            <a:avLst/>
          </a:prstGeom>
          <a:ln>
            <a:noFill/>
          </a:ln>
        </p:spPr>
      </p:pic>
      <p:pic>
        <p:nvPicPr>
          <p:cNvPr id="216" name="Imagen 215"/>
          <p:cNvPicPr/>
          <p:nvPr/>
        </p:nvPicPr>
        <p:blipFill>
          <a:blip r:embed="rId3"/>
          <a:srcRect t="66377"/>
          <a:stretch/>
        </p:blipFill>
        <p:spPr>
          <a:xfrm>
            <a:off x="3788786" y="1692285"/>
            <a:ext cx="5126614" cy="4059360"/>
          </a:xfrm>
          <a:prstGeom prst="rect">
            <a:avLst/>
          </a:prstGeom>
          <a:ln>
            <a:noFill/>
          </a:ln>
        </p:spPr>
      </p:pic>
      <p:pic>
        <p:nvPicPr>
          <p:cNvPr id="4" name="Imagen 3">
            <a:extLst>
              <a:ext uri="{FF2B5EF4-FFF2-40B4-BE49-F238E27FC236}">
                <a16:creationId xmlns:a16="http://schemas.microsoft.com/office/drawing/2014/main" id="{5B798045-9E08-48CF-8C31-2863A6370D3F}"/>
              </a:ext>
            </a:extLst>
          </p:cNvPr>
          <p:cNvPicPr>
            <a:picLocks noChangeAspect="1"/>
          </p:cNvPicPr>
          <p:nvPr/>
        </p:nvPicPr>
        <p:blipFill rotWithShape="1">
          <a:blip r:embed="rId4"/>
          <a:srcRect r="42273"/>
          <a:stretch/>
        </p:blipFill>
        <p:spPr>
          <a:xfrm>
            <a:off x="9541428" y="2438400"/>
            <a:ext cx="533400" cy="1350478"/>
          </a:xfrm>
          <a:prstGeom prst="rect">
            <a:avLst/>
          </a:prstGeom>
        </p:spPr>
      </p:pic>
      <p:pic>
        <p:nvPicPr>
          <p:cNvPr id="5" name="Imagen 4">
            <a:extLst>
              <a:ext uri="{FF2B5EF4-FFF2-40B4-BE49-F238E27FC236}">
                <a16:creationId xmlns:a16="http://schemas.microsoft.com/office/drawing/2014/main" id="{C1BC623E-BE74-4DC1-AB39-460FEEE53628}"/>
              </a:ext>
            </a:extLst>
          </p:cNvPr>
          <p:cNvPicPr>
            <a:picLocks noChangeAspect="1"/>
          </p:cNvPicPr>
          <p:nvPr/>
        </p:nvPicPr>
        <p:blipFill rotWithShape="1">
          <a:blip r:embed="rId5"/>
          <a:srcRect l="34893" t="20949"/>
          <a:stretch/>
        </p:blipFill>
        <p:spPr>
          <a:xfrm>
            <a:off x="10075806" y="2686141"/>
            <a:ext cx="668394" cy="1085204"/>
          </a:xfrm>
          <a:prstGeom prst="rect">
            <a:avLst/>
          </a:prstGeom>
        </p:spPr>
      </p:pic>
      <p:cxnSp>
        <p:nvCxnSpPr>
          <p:cNvPr id="7" name="Conector recto 6">
            <a:extLst>
              <a:ext uri="{FF2B5EF4-FFF2-40B4-BE49-F238E27FC236}">
                <a16:creationId xmlns:a16="http://schemas.microsoft.com/office/drawing/2014/main" id="{D626EA8A-3312-4366-A923-8B573A89AE76}"/>
              </a:ext>
            </a:extLst>
          </p:cNvPr>
          <p:cNvCxnSpPr>
            <a:cxnSpLocks/>
          </p:cNvCxnSpPr>
          <p:nvPr/>
        </p:nvCxnSpPr>
        <p:spPr>
          <a:xfrm flipV="1">
            <a:off x="9372600" y="3962399"/>
            <a:ext cx="1583772" cy="1"/>
          </a:xfrm>
          <a:prstGeom prst="line">
            <a:avLst/>
          </a:prstGeom>
        </p:spPr>
        <p:style>
          <a:lnRef idx="1">
            <a:schemeClr val="dk1"/>
          </a:lnRef>
          <a:fillRef idx="0">
            <a:schemeClr val="dk1"/>
          </a:fillRef>
          <a:effectRef idx="0">
            <a:schemeClr val="dk1"/>
          </a:effectRef>
          <a:fontRef idx="minor">
            <a:schemeClr val="tx1"/>
          </a:fontRef>
        </p:style>
      </p:cxnSp>
      <p:pic>
        <p:nvPicPr>
          <p:cNvPr id="9" name="Imagen 8">
            <a:extLst>
              <a:ext uri="{FF2B5EF4-FFF2-40B4-BE49-F238E27FC236}">
                <a16:creationId xmlns:a16="http://schemas.microsoft.com/office/drawing/2014/main" id="{7B2ADECE-96DA-4A7E-8917-D72349D4D6BF}"/>
              </a:ext>
            </a:extLst>
          </p:cNvPr>
          <p:cNvPicPr>
            <a:picLocks noChangeAspect="1"/>
          </p:cNvPicPr>
          <p:nvPr/>
        </p:nvPicPr>
        <p:blipFill>
          <a:blip r:embed="rId6"/>
          <a:stretch>
            <a:fillRect/>
          </a:stretch>
        </p:blipFill>
        <p:spPr>
          <a:xfrm>
            <a:off x="9698925" y="4045987"/>
            <a:ext cx="1045275" cy="1131535"/>
          </a:xfrm>
          <a:prstGeom prst="rect">
            <a:avLst/>
          </a:prstGeom>
        </p:spPr>
      </p:pic>
      <p:sp>
        <p:nvSpPr>
          <p:cNvPr id="10" name="CuadroTexto 9">
            <a:extLst>
              <a:ext uri="{FF2B5EF4-FFF2-40B4-BE49-F238E27FC236}">
                <a16:creationId xmlns:a16="http://schemas.microsoft.com/office/drawing/2014/main" id="{E249CD09-6D6A-4587-A666-131B5CAD9F72}"/>
              </a:ext>
            </a:extLst>
          </p:cNvPr>
          <p:cNvSpPr txBox="1"/>
          <p:nvPr/>
        </p:nvSpPr>
        <p:spPr>
          <a:xfrm>
            <a:off x="8114217" y="3861321"/>
            <a:ext cx="1244315" cy="369332"/>
          </a:xfrm>
          <a:prstGeom prst="rect">
            <a:avLst/>
          </a:prstGeom>
          <a:noFill/>
        </p:spPr>
        <p:txBody>
          <a:bodyPr wrap="none" rtlCol="0">
            <a:spAutoFit/>
          </a:bodyPr>
          <a:lstStyle/>
          <a:p>
            <a:r>
              <a:rPr lang="es-CO" dirty="0"/>
              <a:t>Accuracy = </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3" name="Marcador de contenido 3"/>
          <p:cNvPicPr/>
          <p:nvPr/>
        </p:nvPicPr>
        <p:blipFill>
          <a:blip r:embed="rId2"/>
          <a:stretch/>
        </p:blipFill>
        <p:spPr>
          <a:xfrm>
            <a:off x="-2880" y="0"/>
            <a:ext cx="12196440" cy="6856200"/>
          </a:xfrm>
          <a:prstGeom prst="rect">
            <a:avLst/>
          </a:prstGeom>
          <a:ln>
            <a:noFill/>
          </a:ln>
        </p:spPr>
      </p:pic>
      <p:sp>
        <p:nvSpPr>
          <p:cNvPr id="224" name="CustomShape 1"/>
          <p:cNvSpPr/>
          <p:nvPr/>
        </p:nvSpPr>
        <p:spPr>
          <a:xfrm>
            <a:off x="265320" y="376920"/>
            <a:ext cx="3299400" cy="424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2200" b="1" strike="noStrike" spc="-1">
                <a:solidFill>
                  <a:srgbClr val="FFFFFF"/>
                </a:solidFill>
                <a:latin typeface="Arial"/>
                <a:ea typeface="DejaVu Sans"/>
              </a:rPr>
              <a:t>Evaluation Metrics</a:t>
            </a:r>
            <a:endParaRPr lang="en-US" sz="2200" b="0" strike="noStrike" spc="-1">
              <a:latin typeface="Arial"/>
            </a:endParaRPr>
          </a:p>
        </p:txBody>
      </p:sp>
      <p:graphicFrame>
        <p:nvGraphicFramePr>
          <p:cNvPr id="231" name="Table 8"/>
          <p:cNvGraphicFramePr/>
          <p:nvPr>
            <p:extLst>
              <p:ext uri="{D42A27DB-BD31-4B8C-83A1-F6EECF244321}">
                <p14:modId xmlns:p14="http://schemas.microsoft.com/office/powerpoint/2010/main" val="1237829616"/>
              </p:ext>
            </p:extLst>
          </p:nvPr>
        </p:nvGraphicFramePr>
        <p:xfrm>
          <a:off x="547920" y="1956240"/>
          <a:ext cx="5075640" cy="2880000"/>
        </p:xfrm>
        <a:graphic>
          <a:graphicData uri="http://schemas.openxmlformats.org/drawingml/2006/table">
            <a:tbl>
              <a:tblPr/>
              <a:tblGrid>
                <a:gridCol w="1691640">
                  <a:extLst>
                    <a:ext uri="{9D8B030D-6E8A-4147-A177-3AD203B41FA5}">
                      <a16:colId xmlns:a16="http://schemas.microsoft.com/office/drawing/2014/main" val="20000"/>
                    </a:ext>
                  </a:extLst>
                </a:gridCol>
                <a:gridCol w="1691640">
                  <a:extLst>
                    <a:ext uri="{9D8B030D-6E8A-4147-A177-3AD203B41FA5}">
                      <a16:colId xmlns:a16="http://schemas.microsoft.com/office/drawing/2014/main" val="20001"/>
                    </a:ext>
                  </a:extLst>
                </a:gridCol>
                <a:gridCol w="1692360">
                  <a:extLst>
                    <a:ext uri="{9D8B030D-6E8A-4147-A177-3AD203B41FA5}">
                      <a16:colId xmlns:a16="http://schemas.microsoft.com/office/drawing/2014/main" val="20002"/>
                    </a:ext>
                  </a:extLst>
                </a:gridCol>
              </a:tblGrid>
              <a:tr h="719640">
                <a:tc>
                  <a:txBody>
                    <a:bodyPr/>
                    <a:lstStyle/>
                    <a:p>
                      <a:endParaRPr lang="es-CO"/>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001E33"/>
                    </a:solidFill>
                  </a:tcPr>
                </a:tc>
                <a:tc>
                  <a:txBody>
                    <a:bodyPr/>
                    <a:lstStyle/>
                    <a:p>
                      <a:pPr algn="ctr">
                        <a:lnSpc>
                          <a:spcPct val="100000"/>
                        </a:lnSpc>
                      </a:pPr>
                      <a:r>
                        <a:rPr lang="en-US" sz="1800" b="1" strike="noStrike" spc="-1">
                          <a:solidFill>
                            <a:srgbClr val="FFFFFF"/>
                          </a:solidFill>
                          <a:latin typeface="Arial"/>
                        </a:rPr>
                        <a:t>Training data set</a:t>
                      </a:r>
                      <a:endParaRPr lang="en-US" sz="18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001E33"/>
                    </a:solidFill>
                  </a:tcPr>
                </a:tc>
                <a:tc>
                  <a:txBody>
                    <a:bodyPr/>
                    <a:lstStyle/>
                    <a:p>
                      <a:pPr algn="ctr">
                        <a:lnSpc>
                          <a:spcPct val="100000"/>
                        </a:lnSpc>
                      </a:pPr>
                      <a:r>
                        <a:rPr lang="en-US" sz="1800" b="1" strike="noStrike" spc="-1">
                          <a:solidFill>
                            <a:srgbClr val="FFFFFF"/>
                          </a:solidFill>
                          <a:latin typeface="Arial"/>
                        </a:rPr>
                        <a:t>Testing data set</a:t>
                      </a:r>
                      <a:endParaRPr lang="en-US" sz="18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001E33"/>
                    </a:solidFill>
                  </a:tcPr>
                </a:tc>
                <a:extLst>
                  <a:ext uri="{0D108BD9-81ED-4DB2-BD59-A6C34878D82A}">
                    <a16:rowId xmlns:a16="http://schemas.microsoft.com/office/drawing/2014/main" val="10000"/>
                  </a:ext>
                </a:extLst>
              </a:tr>
              <a:tr h="719640">
                <a:tc>
                  <a:txBody>
                    <a:bodyPr/>
                    <a:lstStyle/>
                    <a:p>
                      <a:pPr>
                        <a:lnSpc>
                          <a:spcPct val="100000"/>
                        </a:lnSpc>
                      </a:pPr>
                      <a:r>
                        <a:rPr lang="en-US" sz="1800" b="1" strike="noStrike" spc="-1">
                          <a:solidFill>
                            <a:srgbClr val="FFFFFF"/>
                          </a:solidFill>
                          <a:latin typeface="Arial"/>
                        </a:rPr>
                        <a:t>Accuracy</a:t>
                      </a:r>
                      <a:endParaRPr lang="en-US" sz="18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001E33"/>
                    </a:solidFill>
                  </a:tcPr>
                </a:tc>
                <a:tc>
                  <a:txBody>
                    <a:bodyPr/>
                    <a:lstStyle/>
                    <a:p>
                      <a:pPr>
                        <a:lnSpc>
                          <a:spcPct val="100000"/>
                        </a:lnSpc>
                      </a:pPr>
                      <a:r>
                        <a:rPr lang="en-US" sz="1800" b="0" strike="noStrike" spc="-1" dirty="0">
                          <a:solidFill>
                            <a:srgbClr val="FFFFFF"/>
                          </a:solidFill>
                          <a:latin typeface="Arial"/>
                        </a:rPr>
                        <a:t>0.85</a:t>
                      </a:r>
                      <a:endParaRPr lang="en-US" sz="1800" b="0" strike="noStrike" spc="-1" dirty="0">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001E33"/>
                    </a:solidFill>
                  </a:tcPr>
                </a:tc>
                <a:tc>
                  <a:txBody>
                    <a:bodyPr/>
                    <a:lstStyle/>
                    <a:p>
                      <a:pPr>
                        <a:lnSpc>
                          <a:spcPct val="100000"/>
                        </a:lnSpc>
                      </a:pPr>
                      <a:r>
                        <a:rPr lang="en-US" sz="1800" b="0" strike="noStrike" spc="-1" dirty="0">
                          <a:solidFill>
                            <a:srgbClr val="FFFFFF"/>
                          </a:solidFill>
                          <a:latin typeface="Arial"/>
                        </a:rPr>
                        <a:t>0.8</a:t>
                      </a:r>
                      <a:endParaRPr lang="en-US" sz="1800" b="0" strike="noStrike" spc="-1" dirty="0">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001E33"/>
                    </a:solidFill>
                  </a:tcPr>
                </a:tc>
                <a:extLst>
                  <a:ext uri="{0D108BD9-81ED-4DB2-BD59-A6C34878D82A}">
                    <a16:rowId xmlns:a16="http://schemas.microsoft.com/office/drawing/2014/main" val="10001"/>
                  </a:ext>
                </a:extLst>
              </a:tr>
              <a:tr h="720360">
                <a:tc>
                  <a:txBody>
                    <a:bodyPr/>
                    <a:lstStyle/>
                    <a:p>
                      <a:pPr>
                        <a:lnSpc>
                          <a:spcPct val="100000"/>
                        </a:lnSpc>
                      </a:pPr>
                      <a:r>
                        <a:rPr lang="en-US" sz="1800" b="1" strike="noStrike" spc="-1">
                          <a:solidFill>
                            <a:srgbClr val="FFFFFF"/>
                          </a:solidFill>
                          <a:latin typeface="Arial"/>
                        </a:rPr>
                        <a:t>Precision</a:t>
                      </a:r>
                      <a:endParaRPr lang="en-US" sz="18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001E33"/>
                    </a:solidFill>
                  </a:tcPr>
                </a:tc>
                <a:tc>
                  <a:txBody>
                    <a:bodyPr/>
                    <a:lstStyle/>
                    <a:p>
                      <a:pPr>
                        <a:lnSpc>
                          <a:spcPct val="100000"/>
                        </a:lnSpc>
                      </a:pPr>
                      <a:r>
                        <a:rPr lang="en-US" sz="1800" b="0" strike="noStrike" spc="-1" dirty="0">
                          <a:solidFill>
                            <a:srgbClr val="FFFFFF"/>
                          </a:solidFill>
                          <a:latin typeface="Arial"/>
                        </a:rPr>
                        <a:t>0.83</a:t>
                      </a:r>
                      <a:endParaRPr lang="en-US" sz="1800" b="0" strike="noStrike" spc="-1" dirty="0">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001E33"/>
                    </a:solidFill>
                  </a:tcPr>
                </a:tc>
                <a:tc>
                  <a:txBody>
                    <a:bodyPr/>
                    <a:lstStyle/>
                    <a:p>
                      <a:pPr>
                        <a:lnSpc>
                          <a:spcPct val="100000"/>
                        </a:lnSpc>
                      </a:pPr>
                      <a:r>
                        <a:rPr lang="en-US" sz="1800" b="0" strike="noStrike" spc="-1" dirty="0">
                          <a:solidFill>
                            <a:srgbClr val="FFFFFF"/>
                          </a:solidFill>
                          <a:latin typeface="Arial"/>
                        </a:rPr>
                        <a:t>0.83</a:t>
                      </a:r>
                      <a:endParaRPr lang="en-US" sz="1800" b="0" strike="noStrike" spc="-1" dirty="0">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001E33"/>
                    </a:solidFill>
                  </a:tcPr>
                </a:tc>
                <a:extLst>
                  <a:ext uri="{0D108BD9-81ED-4DB2-BD59-A6C34878D82A}">
                    <a16:rowId xmlns:a16="http://schemas.microsoft.com/office/drawing/2014/main" val="10002"/>
                  </a:ext>
                </a:extLst>
              </a:tr>
              <a:tr h="720360">
                <a:tc>
                  <a:txBody>
                    <a:bodyPr/>
                    <a:lstStyle/>
                    <a:p>
                      <a:pPr>
                        <a:lnSpc>
                          <a:spcPct val="100000"/>
                        </a:lnSpc>
                      </a:pPr>
                      <a:r>
                        <a:rPr lang="en-US" sz="1800" b="1" strike="noStrike" spc="-1">
                          <a:solidFill>
                            <a:srgbClr val="FFFFFF"/>
                          </a:solidFill>
                          <a:latin typeface="Arial"/>
                        </a:rPr>
                        <a:t>Recall</a:t>
                      </a:r>
                      <a:endParaRPr lang="en-US" sz="18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001E33"/>
                    </a:solidFill>
                  </a:tcPr>
                </a:tc>
                <a:tc>
                  <a:txBody>
                    <a:bodyPr/>
                    <a:lstStyle/>
                    <a:p>
                      <a:pPr>
                        <a:lnSpc>
                          <a:spcPct val="100000"/>
                        </a:lnSpc>
                      </a:pPr>
                      <a:r>
                        <a:rPr lang="en-US" sz="1800" b="0" strike="noStrike" spc="-1" dirty="0">
                          <a:solidFill>
                            <a:srgbClr val="FFFFFF"/>
                          </a:solidFill>
                          <a:latin typeface="Arial"/>
                        </a:rPr>
                        <a:t>0.76</a:t>
                      </a:r>
                      <a:endParaRPr lang="en-US" sz="1800" b="0" strike="noStrike" spc="-1" dirty="0">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001E33"/>
                    </a:solidFill>
                  </a:tcPr>
                </a:tc>
                <a:tc>
                  <a:txBody>
                    <a:bodyPr/>
                    <a:lstStyle/>
                    <a:p>
                      <a:pPr>
                        <a:lnSpc>
                          <a:spcPct val="100000"/>
                        </a:lnSpc>
                      </a:pPr>
                      <a:r>
                        <a:rPr lang="en-US" sz="1800" b="0" strike="noStrike" spc="-1" dirty="0">
                          <a:solidFill>
                            <a:srgbClr val="FFFFFF"/>
                          </a:solidFill>
                          <a:latin typeface="Arial"/>
                        </a:rPr>
                        <a:t>0.73</a:t>
                      </a:r>
                      <a:endParaRPr lang="en-US" sz="1800" b="0" strike="noStrike" spc="-1" dirty="0">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001E33"/>
                    </a:solidFill>
                  </a:tcPr>
                </a:tc>
                <a:extLst>
                  <a:ext uri="{0D108BD9-81ED-4DB2-BD59-A6C34878D82A}">
                    <a16:rowId xmlns:a16="http://schemas.microsoft.com/office/drawing/2014/main" val="10003"/>
                  </a:ext>
                </a:extLst>
              </a:tr>
            </a:tbl>
          </a:graphicData>
        </a:graphic>
      </p:graphicFrame>
      <p:pic>
        <p:nvPicPr>
          <p:cNvPr id="232" name="Imagen 231"/>
          <p:cNvPicPr/>
          <p:nvPr/>
        </p:nvPicPr>
        <p:blipFill>
          <a:blip r:embed="rId3"/>
          <a:srcRect l="20024"/>
          <a:stretch/>
        </p:blipFill>
        <p:spPr>
          <a:xfrm>
            <a:off x="7168320" y="2011680"/>
            <a:ext cx="4378320" cy="2674080"/>
          </a:xfrm>
          <a:prstGeom prst="rect">
            <a:avLst/>
          </a:prstGeom>
          <a:ln>
            <a:noFill/>
          </a:ln>
        </p:spPr>
      </p:pic>
      <p:sp>
        <p:nvSpPr>
          <p:cNvPr id="233" name="CustomShape 9"/>
          <p:cNvSpPr/>
          <p:nvPr/>
        </p:nvSpPr>
        <p:spPr>
          <a:xfrm>
            <a:off x="807480" y="4893480"/>
            <a:ext cx="5027760" cy="515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400" b="0" strike="noStrike" spc="-1">
                <a:solidFill>
                  <a:srgbClr val="001E33"/>
                </a:solidFill>
                <a:latin typeface="Arial"/>
                <a:ea typeface="Noto Sans CJK SC Regular"/>
              </a:rPr>
              <a:t>Evaluation metrics using a training dataset of 135,000 students and test dataset of 45,000 students.</a:t>
            </a:r>
            <a:endParaRPr lang="en-US" sz="1400" b="0" strike="noStrike" spc="-1">
              <a:latin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7" name="Marcador de contenido 3"/>
          <p:cNvPicPr/>
          <p:nvPr/>
        </p:nvPicPr>
        <p:blipFill>
          <a:blip r:embed="rId2"/>
          <a:stretch/>
        </p:blipFill>
        <p:spPr>
          <a:xfrm>
            <a:off x="-2880" y="0"/>
            <a:ext cx="12196440" cy="6856200"/>
          </a:xfrm>
          <a:prstGeom prst="rect">
            <a:avLst/>
          </a:prstGeom>
          <a:ln>
            <a:noFill/>
          </a:ln>
        </p:spPr>
      </p:pic>
      <p:sp>
        <p:nvSpPr>
          <p:cNvPr id="238" name="CustomShape 1"/>
          <p:cNvSpPr/>
          <p:nvPr/>
        </p:nvSpPr>
        <p:spPr>
          <a:xfrm>
            <a:off x="265320" y="376920"/>
            <a:ext cx="5402520" cy="424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2200" b="1" strike="noStrike" spc="-1">
                <a:solidFill>
                  <a:srgbClr val="FFFFFF"/>
                </a:solidFill>
                <a:latin typeface="Arial"/>
                <a:ea typeface="DejaVu Sans"/>
              </a:rPr>
              <a:t>Time and Memory Consumption</a:t>
            </a:r>
            <a:endParaRPr lang="en-US" sz="2200" b="0" strike="noStrike" spc="-1">
              <a:latin typeface="Arial"/>
            </a:endParaRPr>
          </a:p>
        </p:txBody>
      </p:sp>
      <p:sp>
        <p:nvSpPr>
          <p:cNvPr id="245" name="CustomShape 6"/>
          <p:cNvSpPr/>
          <p:nvPr/>
        </p:nvSpPr>
        <p:spPr>
          <a:xfrm>
            <a:off x="2249280" y="5117760"/>
            <a:ext cx="5942880" cy="424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2200" b="0" strike="noStrike" spc="-1">
                <a:solidFill>
                  <a:srgbClr val="001E33"/>
                </a:solidFill>
                <a:latin typeface="Arial"/>
                <a:ea typeface="DejaVu Sans"/>
              </a:rPr>
              <a:t>Time Consumption </a:t>
            </a:r>
            <a:endParaRPr lang="en-US" sz="2200" b="0" strike="noStrike" spc="-1">
              <a:latin typeface="Arial"/>
            </a:endParaRPr>
          </a:p>
        </p:txBody>
      </p:sp>
      <p:sp>
        <p:nvSpPr>
          <p:cNvPr id="246" name="CustomShape 7"/>
          <p:cNvSpPr/>
          <p:nvPr/>
        </p:nvSpPr>
        <p:spPr>
          <a:xfrm>
            <a:off x="8539920" y="5117760"/>
            <a:ext cx="5942880" cy="424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2200" b="0" strike="noStrike" spc="-1">
                <a:solidFill>
                  <a:srgbClr val="001E33"/>
                </a:solidFill>
                <a:latin typeface="Arial"/>
                <a:ea typeface="DejaVu Sans"/>
              </a:rPr>
              <a:t>Memory Consumption</a:t>
            </a:r>
            <a:endParaRPr lang="en-US" sz="2200" b="0" strike="noStrike" spc="-1">
              <a:latin typeface="Arial"/>
            </a:endParaRPr>
          </a:p>
        </p:txBody>
      </p:sp>
      <p:pic>
        <p:nvPicPr>
          <p:cNvPr id="247" name="Imagen 246"/>
          <p:cNvPicPr/>
          <p:nvPr/>
        </p:nvPicPr>
        <p:blipFill>
          <a:blip r:embed="rId3"/>
          <a:stretch/>
        </p:blipFill>
        <p:spPr>
          <a:xfrm>
            <a:off x="1648800" y="5105520"/>
            <a:ext cx="527040" cy="527040"/>
          </a:xfrm>
          <a:prstGeom prst="rect">
            <a:avLst/>
          </a:prstGeom>
          <a:ln>
            <a:noFill/>
          </a:ln>
        </p:spPr>
      </p:pic>
      <p:pic>
        <p:nvPicPr>
          <p:cNvPr id="248" name="Imagen 247"/>
          <p:cNvPicPr/>
          <p:nvPr/>
        </p:nvPicPr>
        <p:blipFill>
          <a:blip r:embed="rId4"/>
          <a:srcRect l="28229" t="24851" r="28731" b="25399"/>
          <a:stretch/>
        </p:blipFill>
        <p:spPr>
          <a:xfrm>
            <a:off x="7827120" y="5117760"/>
            <a:ext cx="712080" cy="547560"/>
          </a:xfrm>
          <a:prstGeom prst="rect">
            <a:avLst/>
          </a:prstGeom>
          <a:ln>
            <a:noFill/>
          </a:ln>
        </p:spPr>
      </p:pic>
      <p:graphicFrame>
        <p:nvGraphicFramePr>
          <p:cNvPr id="15" name="Gráfico 14">
            <a:extLst>
              <a:ext uri="{FF2B5EF4-FFF2-40B4-BE49-F238E27FC236}">
                <a16:creationId xmlns:a16="http://schemas.microsoft.com/office/drawing/2014/main" id="{02934483-8650-492E-A9C2-5CEA82039574}"/>
              </a:ext>
            </a:extLst>
          </p:cNvPr>
          <p:cNvGraphicFramePr>
            <a:graphicFrameLocks/>
          </p:cNvGraphicFramePr>
          <p:nvPr/>
        </p:nvGraphicFramePr>
        <p:xfrm>
          <a:off x="466740" y="1868670"/>
          <a:ext cx="5201100" cy="312066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2" name="Gráfico 11">
            <a:extLst>
              <a:ext uri="{FF2B5EF4-FFF2-40B4-BE49-F238E27FC236}">
                <a16:creationId xmlns:a16="http://schemas.microsoft.com/office/drawing/2014/main" id="{0A14F73A-D0D1-4A93-9477-6612A0FBC2B8}"/>
              </a:ext>
            </a:extLst>
          </p:cNvPr>
          <p:cNvGraphicFramePr>
            <a:graphicFrameLocks/>
          </p:cNvGraphicFramePr>
          <p:nvPr>
            <p:extLst>
              <p:ext uri="{D42A27DB-BD31-4B8C-83A1-F6EECF244321}">
                <p14:modId xmlns:p14="http://schemas.microsoft.com/office/powerpoint/2010/main" val="1961032867"/>
              </p:ext>
            </p:extLst>
          </p:nvPr>
        </p:nvGraphicFramePr>
        <p:xfrm>
          <a:off x="6137460" y="1868670"/>
          <a:ext cx="5201100" cy="3120660"/>
        </p:xfrm>
        <a:graphic>
          <a:graphicData uri="http://schemas.openxmlformats.org/drawingml/2006/chart">
            <c:chart xmlns:c="http://schemas.openxmlformats.org/drawingml/2006/chart" xmlns:r="http://schemas.openxmlformats.org/officeDocument/2006/relationships" r:id="rId6"/>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23E5F83D-165F-4E51-9A5A-2A86BF2D5C52}"/>
              </a:ext>
            </a:extLst>
          </p:cNvPr>
          <p:cNvPicPr>
            <a:picLocks noChangeAspect="1"/>
          </p:cNvPicPr>
          <p:nvPr/>
        </p:nvPicPr>
        <p:blipFill>
          <a:blip r:embed="rId2"/>
          <a:stretch>
            <a:fillRect/>
          </a:stretch>
        </p:blipFill>
        <p:spPr>
          <a:xfrm>
            <a:off x="21369" y="0"/>
            <a:ext cx="12149261" cy="6858000"/>
          </a:xfrm>
          <a:prstGeom prst="rect">
            <a:avLst/>
          </a:prstGeom>
        </p:spPr>
      </p:pic>
    </p:spTree>
    <p:extLst>
      <p:ext uri="{BB962C8B-B14F-4D97-AF65-F5344CB8AC3E}">
        <p14:creationId xmlns:p14="http://schemas.microsoft.com/office/powerpoint/2010/main" val="5869604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EA3D6EC3-1552-48C6-B8DA-E2ED805DDF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50" y="990600"/>
            <a:ext cx="4317460" cy="4546032"/>
          </a:xfrm>
          <a:prstGeom prst="rect">
            <a:avLst/>
          </a:prstGeom>
        </p:spPr>
      </p:pic>
      <p:pic>
        <p:nvPicPr>
          <p:cNvPr id="2050" name="Picture 2" descr="Confirmada una tercera temporada para el anime de Psycho-Pass - Ramen Para  Dos">
            <a:extLst>
              <a:ext uri="{FF2B5EF4-FFF2-40B4-BE49-F238E27FC236}">
                <a16:creationId xmlns:a16="http://schemas.microsoft.com/office/drawing/2014/main" id="{26CF1DC7-F11F-4969-85DF-46295AA0DD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1000" y="1108710"/>
            <a:ext cx="7734300" cy="46405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75514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12192000" cy="6855459"/>
            <a:chOff x="0" y="0"/>
            <a:chExt cx="12192000" cy="6855459"/>
          </a:xfrm>
        </p:grpSpPr>
        <p:sp>
          <p:nvSpPr>
            <p:cNvPr id="3" name="object 3"/>
            <p:cNvSpPr/>
            <p:nvPr/>
          </p:nvSpPr>
          <p:spPr>
            <a:xfrm>
              <a:off x="6017260" y="1828800"/>
              <a:ext cx="3200399" cy="2377440"/>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0" y="0"/>
              <a:ext cx="12191999" cy="6855459"/>
            </a:xfrm>
            <a:prstGeom prst="rect">
              <a:avLst/>
            </a:prstGeom>
            <a:blipFill>
              <a:blip r:embed="rId3" cstate="print"/>
              <a:stretch>
                <a:fillRect/>
              </a:stretch>
            </a:blipFill>
          </p:spPr>
          <p:txBody>
            <a:bodyPr wrap="square" lIns="0" tIns="0" rIns="0" bIns="0" rtlCol="0"/>
            <a:lstStyle/>
            <a:p>
              <a:endParaRPr/>
            </a:p>
          </p:txBody>
        </p:sp>
      </p:grpSp>
      <p:sp>
        <p:nvSpPr>
          <p:cNvPr id="5" name="object 5"/>
          <p:cNvSpPr txBox="1">
            <a:spLocks noGrp="1"/>
          </p:cNvSpPr>
          <p:nvPr>
            <p:ph type="title"/>
          </p:nvPr>
        </p:nvSpPr>
        <p:spPr>
          <a:xfrm>
            <a:off x="342900" y="393382"/>
            <a:ext cx="2498090" cy="361315"/>
          </a:xfrm>
          <a:prstGeom prst="rect">
            <a:avLst/>
          </a:prstGeom>
        </p:spPr>
        <p:txBody>
          <a:bodyPr vert="horz" wrap="square" lIns="0" tIns="12700" rIns="0" bIns="0" rtlCol="0">
            <a:spAutoFit/>
          </a:bodyPr>
          <a:lstStyle/>
          <a:p>
            <a:pPr marL="12700">
              <a:lnSpc>
                <a:spcPct val="100000"/>
              </a:lnSpc>
              <a:spcBef>
                <a:spcPts val="100"/>
              </a:spcBef>
            </a:pPr>
            <a:r>
              <a:rPr spc="-40" dirty="0"/>
              <a:t>Team</a:t>
            </a:r>
            <a:r>
              <a:rPr spc="-105" dirty="0"/>
              <a:t> </a:t>
            </a:r>
            <a:r>
              <a:rPr spc="-5" dirty="0"/>
              <a:t>Presentation</a:t>
            </a:r>
          </a:p>
        </p:txBody>
      </p:sp>
      <p:grpSp>
        <p:nvGrpSpPr>
          <p:cNvPr id="6" name="object 6"/>
          <p:cNvGrpSpPr/>
          <p:nvPr/>
        </p:nvGrpSpPr>
        <p:grpSpPr>
          <a:xfrm>
            <a:off x="9052559" y="1645920"/>
            <a:ext cx="2834640" cy="2743200"/>
            <a:chOff x="9052559" y="1645920"/>
            <a:chExt cx="2834640" cy="2743200"/>
          </a:xfrm>
        </p:grpSpPr>
        <p:sp>
          <p:nvSpPr>
            <p:cNvPr id="7" name="object 7"/>
            <p:cNvSpPr/>
            <p:nvPr/>
          </p:nvSpPr>
          <p:spPr>
            <a:xfrm>
              <a:off x="9217659" y="1757680"/>
              <a:ext cx="2509520" cy="2486660"/>
            </a:xfrm>
            <a:prstGeom prst="rect">
              <a:avLst/>
            </a:prstGeom>
            <a:blipFill>
              <a:blip r:embed="rId4" cstate="print"/>
              <a:stretch>
                <a:fillRect/>
              </a:stretch>
            </a:blipFill>
          </p:spPr>
          <p:txBody>
            <a:bodyPr wrap="square" lIns="0" tIns="0" rIns="0" bIns="0" rtlCol="0"/>
            <a:lstStyle/>
            <a:p>
              <a:endParaRPr/>
            </a:p>
          </p:txBody>
        </p:sp>
        <p:sp>
          <p:nvSpPr>
            <p:cNvPr id="8" name="object 8"/>
            <p:cNvSpPr/>
            <p:nvPr/>
          </p:nvSpPr>
          <p:spPr>
            <a:xfrm>
              <a:off x="9052560" y="1645919"/>
              <a:ext cx="2834640" cy="2743200"/>
            </a:xfrm>
            <a:custGeom>
              <a:avLst/>
              <a:gdLst/>
              <a:ahLst/>
              <a:cxnLst/>
              <a:rect l="l" t="t" r="r" b="b"/>
              <a:pathLst>
                <a:path w="2834640" h="2743200">
                  <a:moveTo>
                    <a:pt x="2834259" y="0"/>
                  </a:moveTo>
                  <a:lnTo>
                    <a:pt x="2492629" y="0"/>
                  </a:lnTo>
                  <a:lnTo>
                    <a:pt x="2492629" y="1410335"/>
                  </a:lnTo>
                  <a:lnTo>
                    <a:pt x="2491486" y="1464691"/>
                  </a:lnTo>
                  <a:lnTo>
                    <a:pt x="2488184" y="1517650"/>
                  </a:lnTo>
                  <a:lnTo>
                    <a:pt x="2482596" y="1569466"/>
                  </a:lnTo>
                  <a:lnTo>
                    <a:pt x="2474722" y="1620266"/>
                  </a:lnTo>
                  <a:lnTo>
                    <a:pt x="2464435" y="1670050"/>
                  </a:lnTo>
                  <a:lnTo>
                    <a:pt x="2451862" y="1719199"/>
                  </a:lnTo>
                  <a:lnTo>
                    <a:pt x="2436749" y="1767713"/>
                  </a:lnTo>
                  <a:lnTo>
                    <a:pt x="2419223" y="1815846"/>
                  </a:lnTo>
                  <a:lnTo>
                    <a:pt x="2399157" y="1863598"/>
                  </a:lnTo>
                  <a:lnTo>
                    <a:pt x="2376678" y="1911223"/>
                  </a:lnTo>
                  <a:lnTo>
                    <a:pt x="2351532" y="1958848"/>
                  </a:lnTo>
                  <a:lnTo>
                    <a:pt x="2324481" y="2005330"/>
                  </a:lnTo>
                  <a:lnTo>
                    <a:pt x="2296287" y="2049526"/>
                  </a:lnTo>
                  <a:lnTo>
                    <a:pt x="2266569" y="2091563"/>
                  </a:lnTo>
                  <a:lnTo>
                    <a:pt x="2235454" y="2131314"/>
                  </a:lnTo>
                  <a:lnTo>
                    <a:pt x="2202815" y="2169160"/>
                  </a:lnTo>
                  <a:lnTo>
                    <a:pt x="2168271" y="2205228"/>
                  </a:lnTo>
                  <a:lnTo>
                    <a:pt x="2132076" y="2239391"/>
                  </a:lnTo>
                  <a:lnTo>
                    <a:pt x="2093976" y="2271903"/>
                  </a:lnTo>
                  <a:lnTo>
                    <a:pt x="2053717" y="2302764"/>
                  </a:lnTo>
                  <a:lnTo>
                    <a:pt x="2011426" y="2332355"/>
                  </a:lnTo>
                  <a:lnTo>
                    <a:pt x="1966849" y="2360549"/>
                  </a:lnTo>
                  <a:lnTo>
                    <a:pt x="1921129" y="2386838"/>
                  </a:lnTo>
                  <a:lnTo>
                    <a:pt x="1875409" y="2410333"/>
                  </a:lnTo>
                  <a:lnTo>
                    <a:pt x="1829689" y="2431161"/>
                  </a:lnTo>
                  <a:lnTo>
                    <a:pt x="1783588" y="2449449"/>
                  </a:lnTo>
                  <a:lnTo>
                    <a:pt x="1736979" y="2465197"/>
                  </a:lnTo>
                  <a:lnTo>
                    <a:pt x="1689989" y="2478405"/>
                  </a:lnTo>
                  <a:lnTo>
                    <a:pt x="1642110" y="2489073"/>
                  </a:lnTo>
                  <a:lnTo>
                    <a:pt x="1593469" y="2497328"/>
                  </a:lnTo>
                  <a:lnTo>
                    <a:pt x="1543812" y="2503170"/>
                  </a:lnTo>
                  <a:lnTo>
                    <a:pt x="1493012" y="2506599"/>
                  </a:lnTo>
                  <a:lnTo>
                    <a:pt x="1440942" y="2507742"/>
                  </a:lnTo>
                  <a:lnTo>
                    <a:pt x="1388872" y="2506599"/>
                  </a:lnTo>
                  <a:lnTo>
                    <a:pt x="1337945" y="2503170"/>
                  </a:lnTo>
                  <a:lnTo>
                    <a:pt x="1288288" y="2497328"/>
                  </a:lnTo>
                  <a:lnTo>
                    <a:pt x="1239647" y="2489073"/>
                  </a:lnTo>
                  <a:lnTo>
                    <a:pt x="1191895" y="2478405"/>
                  </a:lnTo>
                  <a:lnTo>
                    <a:pt x="1144778" y="2465197"/>
                  </a:lnTo>
                  <a:lnTo>
                    <a:pt x="1098296" y="2449449"/>
                  </a:lnTo>
                  <a:lnTo>
                    <a:pt x="1052195" y="2431161"/>
                  </a:lnTo>
                  <a:lnTo>
                    <a:pt x="1006475" y="2410333"/>
                  </a:lnTo>
                  <a:lnTo>
                    <a:pt x="960755" y="2386838"/>
                  </a:lnTo>
                  <a:lnTo>
                    <a:pt x="915035" y="2360549"/>
                  </a:lnTo>
                  <a:lnTo>
                    <a:pt x="870458" y="2332355"/>
                  </a:lnTo>
                  <a:lnTo>
                    <a:pt x="828040" y="2302764"/>
                  </a:lnTo>
                  <a:lnTo>
                    <a:pt x="787908" y="2271903"/>
                  </a:lnTo>
                  <a:lnTo>
                    <a:pt x="749681" y="2239391"/>
                  </a:lnTo>
                  <a:lnTo>
                    <a:pt x="713486" y="2205228"/>
                  </a:lnTo>
                  <a:lnTo>
                    <a:pt x="679069" y="2169160"/>
                  </a:lnTo>
                  <a:lnTo>
                    <a:pt x="646303" y="2131314"/>
                  </a:lnTo>
                  <a:lnTo>
                    <a:pt x="615188" y="2091563"/>
                  </a:lnTo>
                  <a:lnTo>
                    <a:pt x="585470" y="2049526"/>
                  </a:lnTo>
                  <a:lnTo>
                    <a:pt x="557276" y="2005330"/>
                  </a:lnTo>
                  <a:lnTo>
                    <a:pt x="530225" y="1958848"/>
                  </a:lnTo>
                  <a:lnTo>
                    <a:pt x="505079" y="1911223"/>
                  </a:lnTo>
                  <a:lnTo>
                    <a:pt x="482600" y="1863598"/>
                  </a:lnTo>
                  <a:lnTo>
                    <a:pt x="462661" y="1815846"/>
                  </a:lnTo>
                  <a:lnTo>
                    <a:pt x="445135" y="1767713"/>
                  </a:lnTo>
                  <a:lnTo>
                    <a:pt x="430149" y="1719199"/>
                  </a:lnTo>
                  <a:lnTo>
                    <a:pt x="417576" y="1670050"/>
                  </a:lnTo>
                  <a:lnTo>
                    <a:pt x="407289" y="1620266"/>
                  </a:lnTo>
                  <a:lnTo>
                    <a:pt x="399415" y="1569466"/>
                  </a:lnTo>
                  <a:lnTo>
                    <a:pt x="393954" y="1517650"/>
                  </a:lnTo>
                  <a:lnTo>
                    <a:pt x="390652" y="1464691"/>
                  </a:lnTo>
                  <a:lnTo>
                    <a:pt x="389509" y="1410335"/>
                  </a:lnTo>
                  <a:lnTo>
                    <a:pt x="390652" y="1355979"/>
                  </a:lnTo>
                  <a:lnTo>
                    <a:pt x="393954" y="1303020"/>
                  </a:lnTo>
                  <a:lnTo>
                    <a:pt x="399415" y="1251204"/>
                  </a:lnTo>
                  <a:lnTo>
                    <a:pt x="407289" y="1200404"/>
                  </a:lnTo>
                  <a:lnTo>
                    <a:pt x="417576" y="1150620"/>
                  </a:lnTo>
                  <a:lnTo>
                    <a:pt x="430149" y="1101471"/>
                  </a:lnTo>
                  <a:lnTo>
                    <a:pt x="445135" y="1052957"/>
                  </a:lnTo>
                  <a:lnTo>
                    <a:pt x="462661" y="1004824"/>
                  </a:lnTo>
                  <a:lnTo>
                    <a:pt x="482600" y="957072"/>
                  </a:lnTo>
                  <a:lnTo>
                    <a:pt x="505079" y="909320"/>
                  </a:lnTo>
                  <a:lnTo>
                    <a:pt x="530225" y="861695"/>
                  </a:lnTo>
                  <a:lnTo>
                    <a:pt x="557276" y="815213"/>
                  </a:lnTo>
                  <a:lnTo>
                    <a:pt x="585470" y="771017"/>
                  </a:lnTo>
                  <a:lnTo>
                    <a:pt x="615188" y="729107"/>
                  </a:lnTo>
                  <a:lnTo>
                    <a:pt x="646303" y="689229"/>
                  </a:lnTo>
                  <a:lnTo>
                    <a:pt x="679069" y="651383"/>
                  </a:lnTo>
                  <a:lnTo>
                    <a:pt x="713486" y="615442"/>
                  </a:lnTo>
                  <a:lnTo>
                    <a:pt x="749681" y="581279"/>
                  </a:lnTo>
                  <a:lnTo>
                    <a:pt x="787908" y="548767"/>
                  </a:lnTo>
                  <a:lnTo>
                    <a:pt x="828040" y="517779"/>
                  </a:lnTo>
                  <a:lnTo>
                    <a:pt x="870458" y="488188"/>
                  </a:lnTo>
                  <a:lnTo>
                    <a:pt x="915035" y="459994"/>
                  </a:lnTo>
                  <a:lnTo>
                    <a:pt x="960755" y="433832"/>
                  </a:lnTo>
                  <a:lnTo>
                    <a:pt x="1006475" y="410337"/>
                  </a:lnTo>
                  <a:lnTo>
                    <a:pt x="1052195" y="389382"/>
                  </a:lnTo>
                  <a:lnTo>
                    <a:pt x="1098296" y="371221"/>
                  </a:lnTo>
                  <a:lnTo>
                    <a:pt x="1144778" y="355600"/>
                  </a:lnTo>
                  <a:lnTo>
                    <a:pt x="1191895" y="342392"/>
                  </a:lnTo>
                  <a:lnTo>
                    <a:pt x="1239647" y="331724"/>
                  </a:lnTo>
                  <a:lnTo>
                    <a:pt x="1288288" y="323596"/>
                  </a:lnTo>
                  <a:lnTo>
                    <a:pt x="1337945" y="317754"/>
                  </a:lnTo>
                  <a:lnTo>
                    <a:pt x="1388872" y="314325"/>
                  </a:lnTo>
                  <a:lnTo>
                    <a:pt x="1440942" y="313182"/>
                  </a:lnTo>
                  <a:lnTo>
                    <a:pt x="1493012" y="314325"/>
                  </a:lnTo>
                  <a:lnTo>
                    <a:pt x="1543812" y="317754"/>
                  </a:lnTo>
                  <a:lnTo>
                    <a:pt x="1593469" y="323596"/>
                  </a:lnTo>
                  <a:lnTo>
                    <a:pt x="1642110" y="331724"/>
                  </a:lnTo>
                  <a:lnTo>
                    <a:pt x="1689989" y="342392"/>
                  </a:lnTo>
                  <a:lnTo>
                    <a:pt x="1736979" y="355600"/>
                  </a:lnTo>
                  <a:lnTo>
                    <a:pt x="1783588" y="371221"/>
                  </a:lnTo>
                  <a:lnTo>
                    <a:pt x="1829689" y="389382"/>
                  </a:lnTo>
                  <a:lnTo>
                    <a:pt x="1875409" y="410337"/>
                  </a:lnTo>
                  <a:lnTo>
                    <a:pt x="1921129" y="433832"/>
                  </a:lnTo>
                  <a:lnTo>
                    <a:pt x="1966849" y="459994"/>
                  </a:lnTo>
                  <a:lnTo>
                    <a:pt x="2011426" y="488188"/>
                  </a:lnTo>
                  <a:lnTo>
                    <a:pt x="2053717" y="517779"/>
                  </a:lnTo>
                  <a:lnTo>
                    <a:pt x="2093976" y="548767"/>
                  </a:lnTo>
                  <a:lnTo>
                    <a:pt x="2132076" y="581279"/>
                  </a:lnTo>
                  <a:lnTo>
                    <a:pt x="2168271" y="615442"/>
                  </a:lnTo>
                  <a:lnTo>
                    <a:pt x="2202815" y="651383"/>
                  </a:lnTo>
                  <a:lnTo>
                    <a:pt x="2235454" y="689229"/>
                  </a:lnTo>
                  <a:lnTo>
                    <a:pt x="2266569" y="729107"/>
                  </a:lnTo>
                  <a:lnTo>
                    <a:pt x="2296287" y="771017"/>
                  </a:lnTo>
                  <a:lnTo>
                    <a:pt x="2324481" y="815213"/>
                  </a:lnTo>
                  <a:lnTo>
                    <a:pt x="2351532" y="861695"/>
                  </a:lnTo>
                  <a:lnTo>
                    <a:pt x="2376678" y="909320"/>
                  </a:lnTo>
                  <a:lnTo>
                    <a:pt x="2399157" y="957072"/>
                  </a:lnTo>
                  <a:lnTo>
                    <a:pt x="2419223" y="1004824"/>
                  </a:lnTo>
                  <a:lnTo>
                    <a:pt x="2436749" y="1052957"/>
                  </a:lnTo>
                  <a:lnTo>
                    <a:pt x="2451862" y="1101471"/>
                  </a:lnTo>
                  <a:lnTo>
                    <a:pt x="2464435" y="1150620"/>
                  </a:lnTo>
                  <a:lnTo>
                    <a:pt x="2474722" y="1200404"/>
                  </a:lnTo>
                  <a:lnTo>
                    <a:pt x="2482596" y="1251204"/>
                  </a:lnTo>
                  <a:lnTo>
                    <a:pt x="2488184" y="1303020"/>
                  </a:lnTo>
                  <a:lnTo>
                    <a:pt x="2491486" y="1355979"/>
                  </a:lnTo>
                  <a:lnTo>
                    <a:pt x="2492629" y="1410335"/>
                  </a:lnTo>
                  <a:lnTo>
                    <a:pt x="2492629" y="0"/>
                  </a:lnTo>
                  <a:lnTo>
                    <a:pt x="0" y="0"/>
                  </a:lnTo>
                  <a:lnTo>
                    <a:pt x="0" y="2742819"/>
                  </a:lnTo>
                  <a:lnTo>
                    <a:pt x="2834259" y="2742819"/>
                  </a:lnTo>
                  <a:lnTo>
                    <a:pt x="2834259" y="2507742"/>
                  </a:lnTo>
                  <a:lnTo>
                    <a:pt x="2834259" y="313182"/>
                  </a:lnTo>
                  <a:lnTo>
                    <a:pt x="2834259" y="0"/>
                  </a:lnTo>
                  <a:close/>
                </a:path>
              </a:pathLst>
            </a:custGeom>
            <a:solidFill>
              <a:srgbClr val="FFFFFF"/>
            </a:solidFill>
          </p:spPr>
          <p:txBody>
            <a:bodyPr wrap="square" lIns="0" tIns="0" rIns="0" bIns="0" rtlCol="0"/>
            <a:lstStyle/>
            <a:p>
              <a:endParaRPr/>
            </a:p>
          </p:txBody>
        </p:sp>
      </p:grpSp>
      <p:sp>
        <p:nvSpPr>
          <p:cNvPr id="9" name="object 9"/>
          <p:cNvSpPr txBox="1"/>
          <p:nvPr/>
        </p:nvSpPr>
        <p:spPr>
          <a:xfrm>
            <a:off x="9978390" y="4199890"/>
            <a:ext cx="1077595" cy="696595"/>
          </a:xfrm>
          <a:prstGeom prst="rect">
            <a:avLst/>
          </a:prstGeom>
        </p:spPr>
        <p:txBody>
          <a:bodyPr vert="horz" wrap="square" lIns="0" tIns="12700" rIns="0" bIns="0" rtlCol="0">
            <a:spAutoFit/>
          </a:bodyPr>
          <a:lstStyle/>
          <a:p>
            <a:pPr algn="ctr">
              <a:lnSpc>
                <a:spcPct val="100000"/>
              </a:lnSpc>
              <a:spcBef>
                <a:spcPts val="100"/>
              </a:spcBef>
            </a:pPr>
            <a:r>
              <a:rPr sz="2200" spc="-10" dirty="0">
                <a:solidFill>
                  <a:srgbClr val="001E33"/>
                </a:solidFill>
                <a:latin typeface="Arial"/>
                <a:cs typeface="Arial"/>
              </a:rPr>
              <a:t>Mauricio</a:t>
            </a:r>
            <a:endParaRPr sz="2200">
              <a:latin typeface="Arial"/>
              <a:cs typeface="Arial"/>
            </a:endParaRPr>
          </a:p>
          <a:p>
            <a:pPr marR="4445" algn="ctr">
              <a:lnSpc>
                <a:spcPct val="100000"/>
              </a:lnSpc>
            </a:pPr>
            <a:r>
              <a:rPr sz="2200" spc="-100" dirty="0">
                <a:solidFill>
                  <a:srgbClr val="001E33"/>
                </a:solidFill>
                <a:latin typeface="Arial"/>
                <a:cs typeface="Arial"/>
              </a:rPr>
              <a:t>Toro</a:t>
            </a:r>
            <a:endParaRPr sz="2200">
              <a:latin typeface="Arial"/>
              <a:cs typeface="Arial"/>
            </a:endParaRPr>
          </a:p>
        </p:txBody>
      </p:sp>
      <p:sp>
        <p:nvSpPr>
          <p:cNvPr id="10" name="object 10"/>
          <p:cNvSpPr txBox="1"/>
          <p:nvPr/>
        </p:nvSpPr>
        <p:spPr>
          <a:xfrm>
            <a:off x="7126351" y="4199890"/>
            <a:ext cx="880110" cy="696595"/>
          </a:xfrm>
          <a:prstGeom prst="rect">
            <a:avLst/>
          </a:prstGeom>
        </p:spPr>
        <p:txBody>
          <a:bodyPr vert="horz" wrap="square" lIns="0" tIns="12700" rIns="0" bIns="0" rtlCol="0">
            <a:spAutoFit/>
          </a:bodyPr>
          <a:lstStyle/>
          <a:p>
            <a:pPr marL="27940">
              <a:lnSpc>
                <a:spcPct val="100000"/>
              </a:lnSpc>
              <a:spcBef>
                <a:spcPts val="100"/>
              </a:spcBef>
            </a:pPr>
            <a:r>
              <a:rPr sz="2200" spc="-10" dirty="0">
                <a:solidFill>
                  <a:srgbClr val="001E33"/>
                </a:solidFill>
                <a:latin typeface="Arial"/>
                <a:cs typeface="Arial"/>
              </a:rPr>
              <a:t>Miguel</a:t>
            </a:r>
            <a:endParaRPr sz="2200">
              <a:latin typeface="Arial"/>
              <a:cs typeface="Arial"/>
            </a:endParaRPr>
          </a:p>
          <a:p>
            <a:pPr marL="12700">
              <a:lnSpc>
                <a:spcPct val="100000"/>
              </a:lnSpc>
            </a:pPr>
            <a:r>
              <a:rPr sz="2200" spc="-15" dirty="0">
                <a:solidFill>
                  <a:srgbClr val="001E33"/>
                </a:solidFill>
                <a:latin typeface="Arial"/>
                <a:cs typeface="Arial"/>
              </a:rPr>
              <a:t>C</a:t>
            </a:r>
            <a:r>
              <a:rPr sz="2200" dirty="0">
                <a:solidFill>
                  <a:srgbClr val="001E33"/>
                </a:solidFill>
                <a:latin typeface="Arial"/>
                <a:cs typeface="Arial"/>
              </a:rPr>
              <a:t>or</a:t>
            </a:r>
            <a:r>
              <a:rPr sz="2200" spc="5" dirty="0">
                <a:solidFill>
                  <a:srgbClr val="001E33"/>
                </a:solidFill>
                <a:latin typeface="Arial"/>
                <a:cs typeface="Arial"/>
              </a:rPr>
              <a:t>r</a:t>
            </a:r>
            <a:r>
              <a:rPr sz="2200" dirty="0">
                <a:solidFill>
                  <a:srgbClr val="001E33"/>
                </a:solidFill>
                <a:latin typeface="Arial"/>
                <a:cs typeface="Arial"/>
              </a:rPr>
              <a:t>ea</a:t>
            </a:r>
            <a:endParaRPr sz="2200">
              <a:latin typeface="Arial"/>
              <a:cs typeface="Arial"/>
            </a:endParaRPr>
          </a:p>
        </p:txBody>
      </p:sp>
      <p:grpSp>
        <p:nvGrpSpPr>
          <p:cNvPr id="11" name="object 11"/>
          <p:cNvGrpSpPr/>
          <p:nvPr/>
        </p:nvGrpSpPr>
        <p:grpSpPr>
          <a:xfrm>
            <a:off x="716280" y="1645920"/>
            <a:ext cx="8628380" cy="2651760"/>
            <a:chOff x="716280" y="1645920"/>
            <a:chExt cx="8628380" cy="2651760"/>
          </a:xfrm>
        </p:grpSpPr>
        <p:sp>
          <p:nvSpPr>
            <p:cNvPr id="12" name="object 12"/>
            <p:cNvSpPr/>
            <p:nvPr/>
          </p:nvSpPr>
          <p:spPr>
            <a:xfrm>
              <a:off x="3583940" y="1894840"/>
              <a:ext cx="2128519" cy="2202180"/>
            </a:xfrm>
            <a:prstGeom prst="rect">
              <a:avLst/>
            </a:prstGeom>
            <a:blipFill>
              <a:blip r:embed="rId5" cstate="print"/>
              <a:stretch>
                <a:fillRect/>
              </a:stretch>
            </a:blipFill>
          </p:spPr>
          <p:txBody>
            <a:bodyPr wrap="square" lIns="0" tIns="0" rIns="0" bIns="0" rtlCol="0"/>
            <a:lstStyle/>
            <a:p>
              <a:endParaRPr/>
            </a:p>
          </p:txBody>
        </p:sp>
        <p:sp>
          <p:nvSpPr>
            <p:cNvPr id="13" name="object 13"/>
            <p:cNvSpPr/>
            <p:nvPr/>
          </p:nvSpPr>
          <p:spPr>
            <a:xfrm>
              <a:off x="716280" y="1887220"/>
              <a:ext cx="2128520" cy="2207260"/>
            </a:xfrm>
            <a:prstGeom prst="rect">
              <a:avLst/>
            </a:prstGeom>
            <a:blipFill>
              <a:blip r:embed="rId6" cstate="print"/>
              <a:stretch>
                <a:fillRect/>
              </a:stretch>
            </a:blipFill>
          </p:spPr>
          <p:txBody>
            <a:bodyPr wrap="square" lIns="0" tIns="0" rIns="0" bIns="0" rtlCol="0"/>
            <a:lstStyle/>
            <a:p>
              <a:endParaRPr/>
            </a:p>
          </p:txBody>
        </p:sp>
        <p:sp>
          <p:nvSpPr>
            <p:cNvPr id="14" name="object 14"/>
            <p:cNvSpPr/>
            <p:nvPr/>
          </p:nvSpPr>
          <p:spPr>
            <a:xfrm>
              <a:off x="5961380" y="1645919"/>
              <a:ext cx="3383279" cy="2651760"/>
            </a:xfrm>
            <a:custGeom>
              <a:avLst/>
              <a:gdLst/>
              <a:ahLst/>
              <a:cxnLst/>
              <a:rect l="l" t="t" r="r" b="b"/>
              <a:pathLst>
                <a:path w="3383279" h="2651760">
                  <a:moveTo>
                    <a:pt x="3382899" y="0"/>
                  </a:moveTo>
                  <a:lnTo>
                    <a:pt x="2741803" y="0"/>
                  </a:lnTo>
                  <a:lnTo>
                    <a:pt x="2741803" y="1384681"/>
                  </a:lnTo>
                  <a:lnTo>
                    <a:pt x="2740406" y="1441577"/>
                  </a:lnTo>
                  <a:lnTo>
                    <a:pt x="2736088" y="1499235"/>
                  </a:lnTo>
                  <a:lnTo>
                    <a:pt x="2728849" y="1556131"/>
                  </a:lnTo>
                  <a:lnTo>
                    <a:pt x="2718816" y="1612519"/>
                  </a:lnTo>
                  <a:lnTo>
                    <a:pt x="2706243" y="1668399"/>
                  </a:lnTo>
                  <a:lnTo>
                    <a:pt x="2690368" y="1723390"/>
                  </a:lnTo>
                  <a:lnTo>
                    <a:pt x="2671953" y="1777492"/>
                  </a:lnTo>
                  <a:lnTo>
                    <a:pt x="2651125" y="1830324"/>
                  </a:lnTo>
                  <a:lnTo>
                    <a:pt x="2627376" y="1882140"/>
                  </a:lnTo>
                  <a:lnTo>
                    <a:pt x="2601087" y="1932940"/>
                  </a:lnTo>
                  <a:lnTo>
                    <a:pt x="2572258" y="1981835"/>
                  </a:lnTo>
                  <a:lnTo>
                    <a:pt x="2541016" y="2029079"/>
                  </a:lnTo>
                  <a:lnTo>
                    <a:pt x="2507488" y="2074799"/>
                  </a:lnTo>
                  <a:lnTo>
                    <a:pt x="2471801" y="2118360"/>
                  </a:lnTo>
                  <a:lnTo>
                    <a:pt x="2434082" y="2160016"/>
                  </a:lnTo>
                  <a:lnTo>
                    <a:pt x="2394077" y="2199640"/>
                  </a:lnTo>
                  <a:lnTo>
                    <a:pt x="2352294" y="2236724"/>
                  </a:lnTo>
                  <a:lnTo>
                    <a:pt x="2308479" y="2272030"/>
                  </a:lnTo>
                  <a:lnTo>
                    <a:pt x="2263140" y="2304415"/>
                  </a:lnTo>
                  <a:lnTo>
                    <a:pt x="2216277" y="2334260"/>
                  </a:lnTo>
                  <a:lnTo>
                    <a:pt x="2168017" y="2361692"/>
                  </a:lnTo>
                  <a:lnTo>
                    <a:pt x="2118360" y="2386457"/>
                  </a:lnTo>
                  <a:lnTo>
                    <a:pt x="2067560" y="2408428"/>
                  </a:lnTo>
                  <a:lnTo>
                    <a:pt x="2015363" y="2427859"/>
                  </a:lnTo>
                  <a:lnTo>
                    <a:pt x="1962912" y="2444115"/>
                  </a:lnTo>
                  <a:lnTo>
                    <a:pt x="1909191" y="2457323"/>
                  </a:lnTo>
                  <a:lnTo>
                    <a:pt x="1855216" y="2467864"/>
                  </a:lnTo>
                  <a:lnTo>
                    <a:pt x="1800479" y="2475357"/>
                  </a:lnTo>
                  <a:lnTo>
                    <a:pt x="1745869" y="2480056"/>
                  </a:lnTo>
                  <a:lnTo>
                    <a:pt x="1690751" y="2481453"/>
                  </a:lnTo>
                  <a:lnTo>
                    <a:pt x="1635633" y="2480056"/>
                  </a:lnTo>
                  <a:lnTo>
                    <a:pt x="1580896" y="2475357"/>
                  </a:lnTo>
                  <a:lnTo>
                    <a:pt x="1526286" y="2467864"/>
                  </a:lnTo>
                  <a:lnTo>
                    <a:pt x="1472184" y="2457323"/>
                  </a:lnTo>
                  <a:lnTo>
                    <a:pt x="1418590" y="2444115"/>
                  </a:lnTo>
                  <a:lnTo>
                    <a:pt x="1366012" y="2427859"/>
                  </a:lnTo>
                  <a:lnTo>
                    <a:pt x="1313815" y="2408809"/>
                  </a:lnTo>
                  <a:lnTo>
                    <a:pt x="1263142" y="2386838"/>
                  </a:lnTo>
                  <a:lnTo>
                    <a:pt x="1213485" y="2361946"/>
                  </a:lnTo>
                  <a:lnTo>
                    <a:pt x="1165225" y="2334641"/>
                  </a:lnTo>
                  <a:lnTo>
                    <a:pt x="1117981" y="2304415"/>
                  </a:lnTo>
                  <a:lnTo>
                    <a:pt x="1072642" y="2272030"/>
                  </a:lnTo>
                  <a:lnTo>
                    <a:pt x="1029081" y="2237105"/>
                  </a:lnTo>
                  <a:lnTo>
                    <a:pt x="987425" y="2199640"/>
                  </a:lnTo>
                  <a:lnTo>
                    <a:pt x="947420" y="2160397"/>
                  </a:lnTo>
                  <a:lnTo>
                    <a:pt x="909574" y="2118614"/>
                  </a:lnTo>
                  <a:lnTo>
                    <a:pt x="873633" y="2075180"/>
                  </a:lnTo>
                  <a:lnTo>
                    <a:pt x="840105" y="2029460"/>
                  </a:lnTo>
                  <a:lnTo>
                    <a:pt x="809244" y="1982216"/>
                  </a:lnTo>
                  <a:lnTo>
                    <a:pt x="780415" y="1933321"/>
                  </a:lnTo>
                  <a:lnTo>
                    <a:pt x="754126" y="1882521"/>
                  </a:lnTo>
                  <a:lnTo>
                    <a:pt x="730377" y="1830705"/>
                  </a:lnTo>
                  <a:lnTo>
                    <a:pt x="709168" y="1777746"/>
                  </a:lnTo>
                  <a:lnTo>
                    <a:pt x="690740" y="1723771"/>
                  </a:lnTo>
                  <a:lnTo>
                    <a:pt x="675259" y="1668780"/>
                  </a:lnTo>
                  <a:lnTo>
                    <a:pt x="662292" y="1612900"/>
                  </a:lnTo>
                  <a:lnTo>
                    <a:pt x="652272" y="1556131"/>
                  </a:lnTo>
                  <a:lnTo>
                    <a:pt x="645033" y="1499616"/>
                  </a:lnTo>
                  <a:lnTo>
                    <a:pt x="640715" y="1441958"/>
                  </a:lnTo>
                  <a:lnTo>
                    <a:pt x="639318" y="1384681"/>
                  </a:lnTo>
                  <a:lnTo>
                    <a:pt x="639699" y="1384681"/>
                  </a:lnTo>
                  <a:lnTo>
                    <a:pt x="641096" y="1327531"/>
                  </a:lnTo>
                  <a:lnTo>
                    <a:pt x="645414" y="1269873"/>
                  </a:lnTo>
                  <a:lnTo>
                    <a:pt x="652640" y="1212723"/>
                  </a:lnTo>
                  <a:lnTo>
                    <a:pt x="662686" y="1156208"/>
                  </a:lnTo>
                  <a:lnTo>
                    <a:pt x="675259" y="1100709"/>
                  </a:lnTo>
                  <a:lnTo>
                    <a:pt x="691134" y="1045718"/>
                  </a:lnTo>
                  <a:lnTo>
                    <a:pt x="709422" y="991616"/>
                  </a:lnTo>
                  <a:lnTo>
                    <a:pt x="730377" y="938784"/>
                  </a:lnTo>
                  <a:lnTo>
                    <a:pt x="754126" y="886968"/>
                  </a:lnTo>
                  <a:lnTo>
                    <a:pt x="780415" y="836168"/>
                  </a:lnTo>
                  <a:lnTo>
                    <a:pt x="809244" y="787273"/>
                  </a:lnTo>
                  <a:lnTo>
                    <a:pt x="840105" y="740029"/>
                  </a:lnTo>
                  <a:lnTo>
                    <a:pt x="873633" y="694309"/>
                  </a:lnTo>
                  <a:lnTo>
                    <a:pt x="909574" y="650748"/>
                  </a:lnTo>
                  <a:lnTo>
                    <a:pt x="947420" y="609092"/>
                  </a:lnTo>
                  <a:lnTo>
                    <a:pt x="987425" y="569468"/>
                  </a:lnTo>
                  <a:lnTo>
                    <a:pt x="1029081" y="532384"/>
                  </a:lnTo>
                  <a:lnTo>
                    <a:pt x="1072642" y="497459"/>
                  </a:lnTo>
                  <a:lnTo>
                    <a:pt x="1117981" y="464693"/>
                  </a:lnTo>
                  <a:lnTo>
                    <a:pt x="1165225" y="434848"/>
                  </a:lnTo>
                  <a:lnTo>
                    <a:pt x="1213485" y="407416"/>
                  </a:lnTo>
                  <a:lnTo>
                    <a:pt x="1263142" y="382651"/>
                  </a:lnTo>
                  <a:lnTo>
                    <a:pt x="1313815" y="360680"/>
                  </a:lnTo>
                  <a:lnTo>
                    <a:pt x="1365631" y="341249"/>
                  </a:lnTo>
                  <a:lnTo>
                    <a:pt x="1418590" y="324993"/>
                  </a:lnTo>
                  <a:lnTo>
                    <a:pt x="1472184" y="311658"/>
                  </a:lnTo>
                  <a:lnTo>
                    <a:pt x="1526286" y="301244"/>
                  </a:lnTo>
                  <a:lnTo>
                    <a:pt x="1580896" y="293751"/>
                  </a:lnTo>
                  <a:lnTo>
                    <a:pt x="1635633" y="289052"/>
                  </a:lnTo>
                  <a:lnTo>
                    <a:pt x="1690751" y="287655"/>
                  </a:lnTo>
                  <a:lnTo>
                    <a:pt x="1745869" y="289052"/>
                  </a:lnTo>
                  <a:lnTo>
                    <a:pt x="1800479" y="293751"/>
                  </a:lnTo>
                  <a:lnTo>
                    <a:pt x="1855216" y="301244"/>
                  </a:lnTo>
                  <a:lnTo>
                    <a:pt x="1909191" y="311658"/>
                  </a:lnTo>
                  <a:lnTo>
                    <a:pt x="1962912" y="324993"/>
                  </a:lnTo>
                  <a:lnTo>
                    <a:pt x="2015363" y="341249"/>
                  </a:lnTo>
                  <a:lnTo>
                    <a:pt x="2067306" y="360299"/>
                  </a:lnTo>
                  <a:lnTo>
                    <a:pt x="2117979" y="382270"/>
                  </a:lnTo>
                  <a:lnTo>
                    <a:pt x="2167636" y="407162"/>
                  </a:lnTo>
                  <a:lnTo>
                    <a:pt x="2216277" y="434467"/>
                  </a:lnTo>
                  <a:lnTo>
                    <a:pt x="2263140" y="464693"/>
                  </a:lnTo>
                  <a:lnTo>
                    <a:pt x="2308479" y="497078"/>
                  </a:lnTo>
                  <a:lnTo>
                    <a:pt x="2352040" y="532003"/>
                  </a:lnTo>
                  <a:lnTo>
                    <a:pt x="2394077" y="569468"/>
                  </a:lnTo>
                  <a:lnTo>
                    <a:pt x="2433701" y="608711"/>
                  </a:lnTo>
                  <a:lnTo>
                    <a:pt x="2471801" y="650494"/>
                  </a:lnTo>
                  <a:lnTo>
                    <a:pt x="2507488" y="693928"/>
                  </a:lnTo>
                  <a:lnTo>
                    <a:pt x="2541016" y="739648"/>
                  </a:lnTo>
                  <a:lnTo>
                    <a:pt x="2572258" y="786892"/>
                  </a:lnTo>
                  <a:lnTo>
                    <a:pt x="2600706" y="835787"/>
                  </a:lnTo>
                  <a:lnTo>
                    <a:pt x="2626995" y="886587"/>
                  </a:lnTo>
                  <a:lnTo>
                    <a:pt x="2650744" y="938403"/>
                  </a:lnTo>
                  <a:lnTo>
                    <a:pt x="2671953" y="991362"/>
                  </a:lnTo>
                  <a:lnTo>
                    <a:pt x="2690368" y="1045337"/>
                  </a:lnTo>
                  <a:lnTo>
                    <a:pt x="2705862" y="1100328"/>
                  </a:lnTo>
                  <a:lnTo>
                    <a:pt x="2718816" y="1156208"/>
                  </a:lnTo>
                  <a:lnTo>
                    <a:pt x="2728849" y="1212977"/>
                  </a:lnTo>
                  <a:lnTo>
                    <a:pt x="2736088" y="1269492"/>
                  </a:lnTo>
                  <a:lnTo>
                    <a:pt x="2740406" y="1327150"/>
                  </a:lnTo>
                  <a:lnTo>
                    <a:pt x="2741803" y="1384681"/>
                  </a:lnTo>
                  <a:lnTo>
                    <a:pt x="2741803" y="0"/>
                  </a:lnTo>
                  <a:lnTo>
                    <a:pt x="0" y="0"/>
                  </a:lnTo>
                  <a:lnTo>
                    <a:pt x="0" y="2651379"/>
                  </a:lnTo>
                  <a:lnTo>
                    <a:pt x="3382899" y="2651379"/>
                  </a:lnTo>
                  <a:lnTo>
                    <a:pt x="3382899" y="2481453"/>
                  </a:lnTo>
                  <a:lnTo>
                    <a:pt x="3382899" y="287655"/>
                  </a:lnTo>
                  <a:lnTo>
                    <a:pt x="3382899" y="0"/>
                  </a:lnTo>
                  <a:close/>
                </a:path>
              </a:pathLst>
            </a:custGeom>
            <a:solidFill>
              <a:srgbClr val="FFFFFF"/>
            </a:solidFill>
          </p:spPr>
          <p:txBody>
            <a:bodyPr wrap="square" lIns="0" tIns="0" rIns="0" bIns="0" rtlCol="0"/>
            <a:lstStyle/>
            <a:p>
              <a:endParaRPr/>
            </a:p>
          </p:txBody>
        </p:sp>
      </p:grpSp>
      <p:sp>
        <p:nvSpPr>
          <p:cNvPr id="15" name="object 15"/>
          <p:cNvSpPr txBox="1"/>
          <p:nvPr/>
        </p:nvSpPr>
        <p:spPr>
          <a:xfrm>
            <a:off x="4084065" y="4199890"/>
            <a:ext cx="1126490" cy="696595"/>
          </a:xfrm>
          <a:prstGeom prst="rect">
            <a:avLst/>
          </a:prstGeom>
        </p:spPr>
        <p:txBody>
          <a:bodyPr vert="horz" wrap="square" lIns="0" tIns="12700" rIns="0" bIns="0" rtlCol="0">
            <a:spAutoFit/>
          </a:bodyPr>
          <a:lstStyle/>
          <a:p>
            <a:pPr marL="12700">
              <a:lnSpc>
                <a:spcPct val="100000"/>
              </a:lnSpc>
              <a:spcBef>
                <a:spcPts val="100"/>
              </a:spcBef>
            </a:pPr>
            <a:r>
              <a:rPr sz="2200" spc="-10" dirty="0">
                <a:latin typeface="Arial"/>
                <a:cs typeface="Arial"/>
              </a:rPr>
              <a:t>S</a:t>
            </a:r>
            <a:r>
              <a:rPr sz="2200" spc="-5" dirty="0">
                <a:latin typeface="Arial"/>
                <a:cs typeface="Arial"/>
              </a:rPr>
              <a:t>anti</a:t>
            </a:r>
            <a:r>
              <a:rPr sz="2200" spc="-15" dirty="0">
                <a:latin typeface="Arial"/>
                <a:cs typeface="Arial"/>
              </a:rPr>
              <a:t>a</a:t>
            </a:r>
            <a:r>
              <a:rPr sz="2200" spc="-5" dirty="0">
                <a:latin typeface="Arial"/>
                <a:cs typeface="Arial"/>
              </a:rPr>
              <a:t>go</a:t>
            </a:r>
            <a:endParaRPr sz="2200">
              <a:latin typeface="Arial"/>
              <a:cs typeface="Arial"/>
            </a:endParaRPr>
          </a:p>
          <a:p>
            <a:pPr marL="152400">
              <a:lnSpc>
                <a:spcPct val="100000"/>
              </a:lnSpc>
            </a:pPr>
            <a:r>
              <a:rPr sz="2200" spc="-5" dirty="0">
                <a:latin typeface="Arial"/>
                <a:cs typeface="Arial"/>
              </a:rPr>
              <a:t>Puerta</a:t>
            </a:r>
            <a:endParaRPr sz="2200">
              <a:latin typeface="Arial"/>
              <a:cs typeface="Arial"/>
            </a:endParaRPr>
          </a:p>
        </p:txBody>
      </p:sp>
      <p:sp>
        <p:nvSpPr>
          <p:cNvPr id="16" name="object 16"/>
          <p:cNvSpPr txBox="1"/>
          <p:nvPr/>
        </p:nvSpPr>
        <p:spPr>
          <a:xfrm>
            <a:off x="927735" y="4199890"/>
            <a:ext cx="1594485" cy="696595"/>
          </a:xfrm>
          <a:prstGeom prst="rect">
            <a:avLst/>
          </a:prstGeom>
        </p:spPr>
        <p:txBody>
          <a:bodyPr vert="horz" wrap="square" lIns="0" tIns="12700" rIns="0" bIns="0" rtlCol="0">
            <a:spAutoFit/>
          </a:bodyPr>
          <a:lstStyle/>
          <a:p>
            <a:pPr algn="ctr">
              <a:lnSpc>
                <a:spcPct val="100000"/>
              </a:lnSpc>
              <a:spcBef>
                <a:spcPts val="100"/>
              </a:spcBef>
            </a:pPr>
            <a:r>
              <a:rPr sz="2200" spc="-5" dirty="0">
                <a:solidFill>
                  <a:srgbClr val="001E33"/>
                </a:solidFill>
                <a:latin typeface="Arial"/>
                <a:cs typeface="Arial"/>
              </a:rPr>
              <a:t>Jose</a:t>
            </a:r>
            <a:r>
              <a:rPr sz="2200" spc="-160" dirty="0">
                <a:solidFill>
                  <a:srgbClr val="001E33"/>
                </a:solidFill>
                <a:latin typeface="Arial"/>
                <a:cs typeface="Arial"/>
              </a:rPr>
              <a:t> </a:t>
            </a:r>
            <a:r>
              <a:rPr sz="2200" spc="-5" dirty="0">
                <a:solidFill>
                  <a:srgbClr val="001E33"/>
                </a:solidFill>
                <a:latin typeface="Arial"/>
                <a:cs typeface="Arial"/>
              </a:rPr>
              <a:t>Manuel</a:t>
            </a:r>
            <a:endParaRPr sz="2200">
              <a:latin typeface="Arial"/>
              <a:cs typeface="Arial"/>
            </a:endParaRPr>
          </a:p>
          <a:p>
            <a:pPr marL="8255" algn="ctr">
              <a:lnSpc>
                <a:spcPct val="100000"/>
              </a:lnSpc>
            </a:pPr>
            <a:r>
              <a:rPr sz="2200" spc="-5" dirty="0">
                <a:solidFill>
                  <a:srgbClr val="001E33"/>
                </a:solidFill>
                <a:latin typeface="Arial"/>
                <a:cs typeface="Arial"/>
              </a:rPr>
              <a:t>Fonseca</a:t>
            </a:r>
            <a:endParaRPr sz="2200">
              <a:latin typeface="Arial"/>
              <a:cs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42582" y="401954"/>
            <a:ext cx="2352675" cy="360680"/>
          </a:xfrm>
          <a:prstGeom prst="rect">
            <a:avLst/>
          </a:prstGeom>
        </p:spPr>
        <p:txBody>
          <a:bodyPr vert="horz" wrap="square" lIns="0" tIns="12700" rIns="0" bIns="0" rtlCol="0">
            <a:spAutoFit/>
          </a:bodyPr>
          <a:lstStyle/>
          <a:p>
            <a:pPr marL="12700">
              <a:lnSpc>
                <a:spcPct val="100000"/>
              </a:lnSpc>
              <a:spcBef>
                <a:spcPts val="100"/>
              </a:spcBef>
            </a:pPr>
            <a:r>
              <a:rPr spc="-5" dirty="0"/>
              <a:t>Algorithm</a:t>
            </a:r>
            <a:r>
              <a:rPr spc="-45" dirty="0"/>
              <a:t> </a:t>
            </a:r>
            <a:r>
              <a:rPr spc="-5" dirty="0"/>
              <a:t>Design</a:t>
            </a:r>
          </a:p>
        </p:txBody>
      </p:sp>
      <p:sp>
        <p:nvSpPr>
          <p:cNvPr id="3" name="object 3"/>
          <p:cNvSpPr txBox="1"/>
          <p:nvPr/>
        </p:nvSpPr>
        <p:spPr>
          <a:xfrm>
            <a:off x="239395" y="5154929"/>
            <a:ext cx="5974080" cy="666115"/>
          </a:xfrm>
          <a:prstGeom prst="rect">
            <a:avLst/>
          </a:prstGeom>
        </p:spPr>
        <p:txBody>
          <a:bodyPr vert="horz" wrap="square" lIns="0" tIns="12700" rIns="0" bIns="0" rtlCol="0">
            <a:spAutoFit/>
          </a:bodyPr>
          <a:lstStyle/>
          <a:p>
            <a:pPr marL="12700" marR="5080" algn="just">
              <a:lnSpc>
                <a:spcPct val="100000"/>
              </a:lnSpc>
              <a:spcBef>
                <a:spcPts val="100"/>
              </a:spcBef>
            </a:pPr>
            <a:r>
              <a:rPr sz="1400" dirty="0">
                <a:latin typeface="Arial"/>
                <a:cs typeface="Arial"/>
              </a:rPr>
              <a:t>This image </a:t>
            </a:r>
            <a:r>
              <a:rPr sz="1400" spc="-5" dirty="0">
                <a:latin typeface="Arial"/>
                <a:cs typeface="Arial"/>
              </a:rPr>
              <a:t>illustrates how a tree splits its nodes </a:t>
            </a:r>
            <a:r>
              <a:rPr sz="1400" dirty="0">
                <a:latin typeface="Arial"/>
                <a:cs typeface="Arial"/>
              </a:rPr>
              <a:t>given </a:t>
            </a:r>
            <a:r>
              <a:rPr sz="1400" spc="-5" dirty="0">
                <a:latin typeface="Arial"/>
                <a:cs typeface="Arial"/>
              </a:rPr>
              <a:t>the </a:t>
            </a:r>
            <a:r>
              <a:rPr sz="1400" dirty="0">
                <a:latin typeface="Arial"/>
                <a:cs typeface="Arial"/>
              </a:rPr>
              <a:t>best variable </a:t>
            </a:r>
            <a:r>
              <a:rPr sz="1400" spc="-5" dirty="0">
                <a:latin typeface="Arial"/>
                <a:cs typeface="Arial"/>
              </a:rPr>
              <a:t>that  </a:t>
            </a:r>
            <a:r>
              <a:rPr sz="1400" dirty="0">
                <a:latin typeface="Arial"/>
                <a:cs typeface="Arial"/>
              </a:rPr>
              <a:t>splits </a:t>
            </a:r>
            <a:r>
              <a:rPr sz="1400" spc="-5" dirty="0">
                <a:latin typeface="Arial"/>
                <a:cs typeface="Arial"/>
              </a:rPr>
              <a:t>the data set. In </a:t>
            </a:r>
            <a:r>
              <a:rPr sz="1400" dirty="0">
                <a:latin typeface="Arial"/>
                <a:cs typeface="Arial"/>
              </a:rPr>
              <a:t>our case </a:t>
            </a:r>
            <a:r>
              <a:rPr sz="1400" spc="-5" dirty="0">
                <a:latin typeface="Arial"/>
                <a:cs typeface="Arial"/>
              </a:rPr>
              <a:t>this </a:t>
            </a:r>
            <a:r>
              <a:rPr sz="1400" dirty="0">
                <a:latin typeface="Arial"/>
                <a:cs typeface="Arial"/>
              </a:rPr>
              <a:t>image </a:t>
            </a:r>
            <a:r>
              <a:rPr sz="1400" spc="-10" dirty="0">
                <a:latin typeface="Arial"/>
                <a:cs typeface="Arial"/>
              </a:rPr>
              <a:t>shows </a:t>
            </a:r>
            <a:r>
              <a:rPr sz="1400" dirty="0">
                <a:latin typeface="Arial"/>
                <a:cs typeface="Arial"/>
              </a:rPr>
              <a:t>how </a:t>
            </a:r>
            <a:r>
              <a:rPr sz="1400" spc="-5" dirty="0">
                <a:latin typeface="Arial"/>
                <a:cs typeface="Arial"/>
              </a:rPr>
              <a:t>the tree would </a:t>
            </a:r>
            <a:r>
              <a:rPr sz="1400" dirty="0">
                <a:latin typeface="Arial"/>
                <a:cs typeface="Arial"/>
              </a:rPr>
              <a:t>split</a:t>
            </a:r>
            <a:r>
              <a:rPr sz="1400" spc="-145" dirty="0">
                <a:latin typeface="Arial"/>
                <a:cs typeface="Arial"/>
              </a:rPr>
              <a:t> </a:t>
            </a:r>
            <a:r>
              <a:rPr sz="1400" spc="-5" dirty="0">
                <a:latin typeface="Arial"/>
                <a:cs typeface="Arial"/>
              </a:rPr>
              <a:t>the  data </a:t>
            </a:r>
            <a:r>
              <a:rPr sz="1400" dirty="0">
                <a:latin typeface="Arial"/>
                <a:cs typeface="Arial"/>
              </a:rPr>
              <a:t>set given </a:t>
            </a:r>
            <a:r>
              <a:rPr sz="1400" spc="-5" dirty="0">
                <a:latin typeface="Arial"/>
                <a:cs typeface="Arial"/>
              </a:rPr>
              <a:t>certain</a:t>
            </a:r>
            <a:r>
              <a:rPr sz="1400" spc="-90" dirty="0">
                <a:latin typeface="Arial"/>
                <a:cs typeface="Arial"/>
              </a:rPr>
              <a:t> </a:t>
            </a:r>
            <a:r>
              <a:rPr sz="1400" spc="-5" dirty="0">
                <a:latin typeface="Arial"/>
                <a:cs typeface="Arial"/>
              </a:rPr>
              <a:t>condition.</a:t>
            </a:r>
            <a:endParaRPr sz="1400">
              <a:latin typeface="Arial"/>
              <a:cs typeface="Arial"/>
            </a:endParaRPr>
          </a:p>
        </p:txBody>
      </p:sp>
      <p:sp>
        <p:nvSpPr>
          <p:cNvPr id="4" name="object 4"/>
          <p:cNvSpPr/>
          <p:nvPr/>
        </p:nvSpPr>
        <p:spPr>
          <a:xfrm>
            <a:off x="744219" y="1468119"/>
            <a:ext cx="4612640" cy="3556000"/>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7310119" y="1221740"/>
            <a:ext cx="4046220" cy="4048759"/>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42582" y="401954"/>
            <a:ext cx="1923414" cy="360680"/>
          </a:xfrm>
          <a:prstGeom prst="rect">
            <a:avLst/>
          </a:prstGeom>
        </p:spPr>
        <p:txBody>
          <a:bodyPr vert="horz" wrap="square" lIns="0" tIns="12700" rIns="0" bIns="0" rtlCol="0">
            <a:spAutoFit/>
          </a:bodyPr>
          <a:lstStyle/>
          <a:p>
            <a:pPr marL="12700">
              <a:lnSpc>
                <a:spcPct val="100000"/>
              </a:lnSpc>
              <a:spcBef>
                <a:spcPts val="100"/>
              </a:spcBef>
            </a:pPr>
            <a:r>
              <a:rPr spc="-5" dirty="0"/>
              <a:t>Node</a:t>
            </a:r>
            <a:r>
              <a:rPr spc="-55" dirty="0"/>
              <a:t> </a:t>
            </a:r>
            <a:r>
              <a:rPr dirty="0"/>
              <a:t>Splitting</a:t>
            </a:r>
          </a:p>
        </p:txBody>
      </p:sp>
      <p:sp>
        <p:nvSpPr>
          <p:cNvPr id="3" name="object 3"/>
          <p:cNvSpPr txBox="1"/>
          <p:nvPr/>
        </p:nvSpPr>
        <p:spPr>
          <a:xfrm>
            <a:off x="455294" y="5082921"/>
            <a:ext cx="5401945" cy="666115"/>
          </a:xfrm>
          <a:prstGeom prst="rect">
            <a:avLst/>
          </a:prstGeom>
        </p:spPr>
        <p:txBody>
          <a:bodyPr vert="horz" wrap="square" lIns="0" tIns="12065" rIns="0" bIns="0" rtlCol="0">
            <a:spAutoFit/>
          </a:bodyPr>
          <a:lstStyle/>
          <a:p>
            <a:pPr marL="12700" marR="5080">
              <a:lnSpc>
                <a:spcPct val="100099"/>
              </a:lnSpc>
              <a:spcBef>
                <a:spcPts val="95"/>
              </a:spcBef>
            </a:pPr>
            <a:r>
              <a:rPr sz="1400" dirty="0">
                <a:solidFill>
                  <a:srgbClr val="001E33"/>
                </a:solidFill>
                <a:latin typeface="Arial"/>
                <a:cs typeface="Arial"/>
              </a:rPr>
              <a:t>As </a:t>
            </a:r>
            <a:r>
              <a:rPr sz="1400" spc="-5" dirty="0">
                <a:solidFill>
                  <a:srgbClr val="001E33"/>
                </a:solidFill>
                <a:latin typeface="Arial"/>
                <a:cs typeface="Arial"/>
              </a:rPr>
              <a:t>an example, this </a:t>
            </a:r>
            <a:r>
              <a:rPr sz="1400" dirty="0">
                <a:solidFill>
                  <a:srgbClr val="001E33"/>
                </a:solidFill>
                <a:latin typeface="Arial"/>
                <a:cs typeface="Arial"/>
              </a:rPr>
              <a:t>split is </a:t>
            </a:r>
            <a:r>
              <a:rPr sz="1400" spc="-5" dirty="0">
                <a:solidFill>
                  <a:srgbClr val="001E33"/>
                </a:solidFill>
                <a:latin typeface="Arial"/>
                <a:cs typeface="Arial"/>
              </a:rPr>
              <a:t>based on the condition “city ==“Medellin”.  </a:t>
            </a:r>
            <a:r>
              <a:rPr sz="1400" dirty="0">
                <a:solidFill>
                  <a:srgbClr val="001E33"/>
                </a:solidFill>
                <a:latin typeface="Arial"/>
                <a:cs typeface="Arial"/>
              </a:rPr>
              <a:t>For </a:t>
            </a:r>
            <a:r>
              <a:rPr sz="1400" spc="-5" dirty="0">
                <a:solidFill>
                  <a:srgbClr val="001E33"/>
                </a:solidFill>
                <a:latin typeface="Arial"/>
                <a:cs typeface="Arial"/>
              </a:rPr>
              <a:t>this </a:t>
            </a:r>
            <a:r>
              <a:rPr sz="1400" dirty="0">
                <a:solidFill>
                  <a:srgbClr val="001E33"/>
                </a:solidFill>
                <a:latin typeface="Arial"/>
                <a:cs typeface="Arial"/>
              </a:rPr>
              <a:t>case, left </a:t>
            </a:r>
            <a:r>
              <a:rPr sz="1400" spc="-5" dirty="0">
                <a:solidFill>
                  <a:srgbClr val="001E33"/>
                </a:solidFill>
                <a:latin typeface="Arial"/>
                <a:cs typeface="Arial"/>
              </a:rPr>
              <a:t>Gini </a:t>
            </a:r>
            <a:r>
              <a:rPr sz="1400" dirty="0">
                <a:solidFill>
                  <a:srgbClr val="001E33"/>
                </a:solidFill>
                <a:latin typeface="Arial"/>
                <a:cs typeface="Arial"/>
              </a:rPr>
              <a:t>impurity is </a:t>
            </a:r>
            <a:r>
              <a:rPr sz="1400" spc="-5" dirty="0">
                <a:solidFill>
                  <a:srgbClr val="001E33"/>
                </a:solidFill>
                <a:latin typeface="Arial"/>
                <a:cs typeface="Arial"/>
              </a:rPr>
              <a:t>0.44, right Gini </a:t>
            </a:r>
            <a:r>
              <a:rPr sz="1400" dirty="0">
                <a:solidFill>
                  <a:srgbClr val="001E33"/>
                </a:solidFill>
                <a:latin typeface="Arial"/>
                <a:cs typeface="Arial"/>
              </a:rPr>
              <a:t>impurity is </a:t>
            </a:r>
            <a:r>
              <a:rPr sz="1400" spc="-5" dirty="0">
                <a:solidFill>
                  <a:srgbClr val="001E33"/>
                </a:solidFill>
                <a:latin typeface="Arial"/>
                <a:cs typeface="Arial"/>
              </a:rPr>
              <a:t>0.32,  and </a:t>
            </a:r>
            <a:r>
              <a:rPr sz="1400" spc="-10" dirty="0">
                <a:solidFill>
                  <a:srgbClr val="001E33"/>
                </a:solidFill>
                <a:latin typeface="Arial"/>
                <a:cs typeface="Arial"/>
              </a:rPr>
              <a:t>weigthed </a:t>
            </a:r>
            <a:r>
              <a:rPr sz="1400" spc="-5" dirty="0">
                <a:solidFill>
                  <a:srgbClr val="001E33"/>
                </a:solidFill>
                <a:latin typeface="Arial"/>
                <a:cs typeface="Arial"/>
              </a:rPr>
              <a:t>Gini </a:t>
            </a:r>
            <a:r>
              <a:rPr sz="1400" dirty="0">
                <a:solidFill>
                  <a:srgbClr val="001E33"/>
                </a:solidFill>
                <a:latin typeface="Arial"/>
                <a:cs typeface="Arial"/>
              </a:rPr>
              <a:t>impurity is</a:t>
            </a:r>
            <a:r>
              <a:rPr sz="1400" spc="-80" dirty="0">
                <a:solidFill>
                  <a:srgbClr val="001E33"/>
                </a:solidFill>
                <a:latin typeface="Arial"/>
                <a:cs typeface="Arial"/>
              </a:rPr>
              <a:t> </a:t>
            </a:r>
            <a:r>
              <a:rPr sz="1400" spc="-5" dirty="0">
                <a:solidFill>
                  <a:srgbClr val="001E33"/>
                </a:solidFill>
                <a:latin typeface="Arial"/>
                <a:cs typeface="Arial"/>
              </a:rPr>
              <a:t>0.37.</a:t>
            </a:r>
            <a:endParaRPr sz="1400">
              <a:latin typeface="Arial"/>
              <a:cs typeface="Arial"/>
            </a:endParaRPr>
          </a:p>
        </p:txBody>
      </p:sp>
      <p:grpSp>
        <p:nvGrpSpPr>
          <p:cNvPr id="4" name="object 4"/>
          <p:cNvGrpSpPr/>
          <p:nvPr/>
        </p:nvGrpSpPr>
        <p:grpSpPr>
          <a:xfrm>
            <a:off x="1374139" y="998219"/>
            <a:ext cx="3380740" cy="4030979"/>
            <a:chOff x="1374139" y="998219"/>
            <a:chExt cx="3380740" cy="4030979"/>
          </a:xfrm>
        </p:grpSpPr>
        <p:sp>
          <p:nvSpPr>
            <p:cNvPr id="5" name="object 5"/>
            <p:cNvSpPr/>
            <p:nvPr/>
          </p:nvSpPr>
          <p:spPr>
            <a:xfrm>
              <a:off x="1374140" y="998219"/>
              <a:ext cx="3380740" cy="4030979"/>
            </a:xfrm>
            <a:custGeom>
              <a:avLst/>
              <a:gdLst/>
              <a:ahLst/>
              <a:cxnLst/>
              <a:rect l="l" t="t" r="r" b="b"/>
              <a:pathLst>
                <a:path w="3380740" h="4030979">
                  <a:moveTo>
                    <a:pt x="1508760" y="3293110"/>
                  </a:moveTo>
                  <a:lnTo>
                    <a:pt x="1507274" y="3246450"/>
                  </a:lnTo>
                  <a:lnTo>
                    <a:pt x="1502879" y="3200552"/>
                  </a:lnTo>
                  <a:lnTo>
                    <a:pt x="1495666" y="3155518"/>
                  </a:lnTo>
                  <a:lnTo>
                    <a:pt x="1485722" y="3111423"/>
                  </a:lnTo>
                  <a:lnTo>
                    <a:pt x="1473123" y="3068358"/>
                  </a:lnTo>
                  <a:lnTo>
                    <a:pt x="1457985" y="3026422"/>
                  </a:lnTo>
                  <a:lnTo>
                    <a:pt x="1440370" y="2985681"/>
                  </a:lnTo>
                  <a:lnTo>
                    <a:pt x="1420380" y="2946222"/>
                  </a:lnTo>
                  <a:lnTo>
                    <a:pt x="1398092" y="2908147"/>
                  </a:lnTo>
                  <a:lnTo>
                    <a:pt x="1373606" y="2871546"/>
                  </a:lnTo>
                  <a:lnTo>
                    <a:pt x="1347012" y="2836481"/>
                  </a:lnTo>
                  <a:lnTo>
                    <a:pt x="1318387" y="2803055"/>
                  </a:lnTo>
                  <a:lnTo>
                    <a:pt x="1287818" y="2771356"/>
                  </a:lnTo>
                  <a:lnTo>
                    <a:pt x="1255407" y="2741460"/>
                  </a:lnTo>
                  <a:lnTo>
                    <a:pt x="1221232" y="2713456"/>
                  </a:lnTo>
                  <a:lnTo>
                    <a:pt x="1185392" y="2687434"/>
                  </a:lnTo>
                  <a:lnTo>
                    <a:pt x="1147965" y="2663494"/>
                  </a:lnTo>
                  <a:lnTo>
                    <a:pt x="1109040" y="2641689"/>
                  </a:lnTo>
                  <a:lnTo>
                    <a:pt x="1068705" y="2622143"/>
                  </a:lnTo>
                  <a:lnTo>
                    <a:pt x="1027049" y="2604909"/>
                  </a:lnTo>
                  <a:lnTo>
                    <a:pt x="984161" y="2590088"/>
                  </a:lnTo>
                  <a:lnTo>
                    <a:pt x="940142" y="2577782"/>
                  </a:lnTo>
                  <a:lnTo>
                    <a:pt x="895057" y="2568054"/>
                  </a:lnTo>
                  <a:lnTo>
                    <a:pt x="849007" y="2560993"/>
                  </a:lnTo>
                  <a:lnTo>
                    <a:pt x="802093" y="2556700"/>
                  </a:lnTo>
                  <a:lnTo>
                    <a:pt x="754380" y="2555240"/>
                  </a:lnTo>
                  <a:lnTo>
                    <a:pt x="706653" y="2556700"/>
                  </a:lnTo>
                  <a:lnTo>
                    <a:pt x="659739" y="2560993"/>
                  </a:lnTo>
                  <a:lnTo>
                    <a:pt x="613689" y="2568054"/>
                  </a:lnTo>
                  <a:lnTo>
                    <a:pt x="568604" y="2577782"/>
                  </a:lnTo>
                  <a:lnTo>
                    <a:pt x="524586" y="2590088"/>
                  </a:lnTo>
                  <a:lnTo>
                    <a:pt x="481698" y="2604909"/>
                  </a:lnTo>
                  <a:lnTo>
                    <a:pt x="440042" y="2622143"/>
                  </a:lnTo>
                  <a:lnTo>
                    <a:pt x="399707" y="2641689"/>
                  </a:lnTo>
                  <a:lnTo>
                    <a:pt x="360781" y="2663494"/>
                  </a:lnTo>
                  <a:lnTo>
                    <a:pt x="323354" y="2687434"/>
                  </a:lnTo>
                  <a:lnTo>
                    <a:pt x="287515" y="2713456"/>
                  </a:lnTo>
                  <a:lnTo>
                    <a:pt x="253339" y="2741460"/>
                  </a:lnTo>
                  <a:lnTo>
                    <a:pt x="220929" y="2771356"/>
                  </a:lnTo>
                  <a:lnTo>
                    <a:pt x="190360" y="2803055"/>
                  </a:lnTo>
                  <a:lnTo>
                    <a:pt x="161734" y="2836481"/>
                  </a:lnTo>
                  <a:lnTo>
                    <a:pt x="135140" y="2871546"/>
                  </a:lnTo>
                  <a:lnTo>
                    <a:pt x="110655" y="2908147"/>
                  </a:lnTo>
                  <a:lnTo>
                    <a:pt x="88366" y="2946222"/>
                  </a:lnTo>
                  <a:lnTo>
                    <a:pt x="68376" y="2985681"/>
                  </a:lnTo>
                  <a:lnTo>
                    <a:pt x="50761" y="3026422"/>
                  </a:lnTo>
                  <a:lnTo>
                    <a:pt x="35623" y="3068358"/>
                  </a:lnTo>
                  <a:lnTo>
                    <a:pt x="23025" y="3111423"/>
                  </a:lnTo>
                  <a:lnTo>
                    <a:pt x="13081" y="3155518"/>
                  </a:lnTo>
                  <a:lnTo>
                    <a:pt x="5867" y="3200552"/>
                  </a:lnTo>
                  <a:lnTo>
                    <a:pt x="1473" y="3246450"/>
                  </a:lnTo>
                  <a:lnTo>
                    <a:pt x="0" y="3293110"/>
                  </a:lnTo>
                  <a:lnTo>
                    <a:pt x="1473" y="3339782"/>
                  </a:lnTo>
                  <a:lnTo>
                    <a:pt x="5867" y="3385680"/>
                  </a:lnTo>
                  <a:lnTo>
                    <a:pt x="13081" y="3430714"/>
                  </a:lnTo>
                  <a:lnTo>
                    <a:pt x="23025" y="3474809"/>
                  </a:lnTo>
                  <a:lnTo>
                    <a:pt x="35623" y="3517874"/>
                  </a:lnTo>
                  <a:lnTo>
                    <a:pt x="50761" y="3559810"/>
                  </a:lnTo>
                  <a:lnTo>
                    <a:pt x="68376" y="3600551"/>
                  </a:lnTo>
                  <a:lnTo>
                    <a:pt x="88366" y="3640010"/>
                  </a:lnTo>
                  <a:lnTo>
                    <a:pt x="110655" y="3678085"/>
                  </a:lnTo>
                  <a:lnTo>
                    <a:pt x="135140" y="3714686"/>
                  </a:lnTo>
                  <a:lnTo>
                    <a:pt x="161734" y="3749751"/>
                  </a:lnTo>
                  <a:lnTo>
                    <a:pt x="190360" y="3783177"/>
                  </a:lnTo>
                  <a:lnTo>
                    <a:pt x="220929" y="3814876"/>
                  </a:lnTo>
                  <a:lnTo>
                    <a:pt x="253339" y="3844772"/>
                  </a:lnTo>
                  <a:lnTo>
                    <a:pt x="287515" y="3872776"/>
                  </a:lnTo>
                  <a:lnTo>
                    <a:pt x="323354" y="3898798"/>
                  </a:lnTo>
                  <a:lnTo>
                    <a:pt x="360781" y="3922738"/>
                  </a:lnTo>
                  <a:lnTo>
                    <a:pt x="399707" y="3944543"/>
                  </a:lnTo>
                  <a:lnTo>
                    <a:pt x="440042" y="3964089"/>
                  </a:lnTo>
                  <a:lnTo>
                    <a:pt x="481698" y="3981323"/>
                  </a:lnTo>
                  <a:lnTo>
                    <a:pt x="524586" y="3996144"/>
                  </a:lnTo>
                  <a:lnTo>
                    <a:pt x="568604" y="4008450"/>
                  </a:lnTo>
                  <a:lnTo>
                    <a:pt x="613689" y="4018178"/>
                  </a:lnTo>
                  <a:lnTo>
                    <a:pt x="659739" y="4025239"/>
                  </a:lnTo>
                  <a:lnTo>
                    <a:pt x="706653" y="4029532"/>
                  </a:lnTo>
                  <a:lnTo>
                    <a:pt x="754380" y="4030980"/>
                  </a:lnTo>
                  <a:lnTo>
                    <a:pt x="802093" y="4029532"/>
                  </a:lnTo>
                  <a:lnTo>
                    <a:pt x="849007" y="4025239"/>
                  </a:lnTo>
                  <a:lnTo>
                    <a:pt x="895057" y="4018178"/>
                  </a:lnTo>
                  <a:lnTo>
                    <a:pt x="940142" y="4008450"/>
                  </a:lnTo>
                  <a:lnTo>
                    <a:pt x="984161" y="3996144"/>
                  </a:lnTo>
                  <a:lnTo>
                    <a:pt x="1027049" y="3981323"/>
                  </a:lnTo>
                  <a:lnTo>
                    <a:pt x="1068705" y="3964089"/>
                  </a:lnTo>
                  <a:lnTo>
                    <a:pt x="1109040" y="3944543"/>
                  </a:lnTo>
                  <a:lnTo>
                    <a:pt x="1147965" y="3922738"/>
                  </a:lnTo>
                  <a:lnTo>
                    <a:pt x="1185392" y="3898798"/>
                  </a:lnTo>
                  <a:lnTo>
                    <a:pt x="1221232" y="3872776"/>
                  </a:lnTo>
                  <a:lnTo>
                    <a:pt x="1255407" y="3844772"/>
                  </a:lnTo>
                  <a:lnTo>
                    <a:pt x="1287818" y="3814876"/>
                  </a:lnTo>
                  <a:lnTo>
                    <a:pt x="1318387" y="3783177"/>
                  </a:lnTo>
                  <a:lnTo>
                    <a:pt x="1347012" y="3749751"/>
                  </a:lnTo>
                  <a:lnTo>
                    <a:pt x="1373606" y="3714686"/>
                  </a:lnTo>
                  <a:lnTo>
                    <a:pt x="1398092" y="3678085"/>
                  </a:lnTo>
                  <a:lnTo>
                    <a:pt x="1420380" y="3640010"/>
                  </a:lnTo>
                  <a:lnTo>
                    <a:pt x="1440370" y="3600551"/>
                  </a:lnTo>
                  <a:lnTo>
                    <a:pt x="1457985" y="3559810"/>
                  </a:lnTo>
                  <a:lnTo>
                    <a:pt x="1473123" y="3517874"/>
                  </a:lnTo>
                  <a:lnTo>
                    <a:pt x="1485722" y="3474809"/>
                  </a:lnTo>
                  <a:lnTo>
                    <a:pt x="1495666" y="3430714"/>
                  </a:lnTo>
                  <a:lnTo>
                    <a:pt x="1502879" y="3385680"/>
                  </a:lnTo>
                  <a:lnTo>
                    <a:pt x="1507274" y="3339782"/>
                  </a:lnTo>
                  <a:lnTo>
                    <a:pt x="1508760" y="3293110"/>
                  </a:lnTo>
                  <a:close/>
                </a:path>
                <a:path w="3380740" h="4030979">
                  <a:moveTo>
                    <a:pt x="3380740" y="3293110"/>
                  </a:moveTo>
                  <a:lnTo>
                    <a:pt x="3379254" y="3246450"/>
                  </a:lnTo>
                  <a:lnTo>
                    <a:pt x="3374860" y="3200552"/>
                  </a:lnTo>
                  <a:lnTo>
                    <a:pt x="3367646" y="3155518"/>
                  </a:lnTo>
                  <a:lnTo>
                    <a:pt x="3357702" y="3111423"/>
                  </a:lnTo>
                  <a:lnTo>
                    <a:pt x="3345103" y="3068358"/>
                  </a:lnTo>
                  <a:lnTo>
                    <a:pt x="3329965" y="3026422"/>
                  </a:lnTo>
                  <a:lnTo>
                    <a:pt x="3312350" y="2985681"/>
                  </a:lnTo>
                  <a:lnTo>
                    <a:pt x="3292360" y="2946222"/>
                  </a:lnTo>
                  <a:lnTo>
                    <a:pt x="3270072" y="2908147"/>
                  </a:lnTo>
                  <a:lnTo>
                    <a:pt x="3245586" y="2871546"/>
                  </a:lnTo>
                  <a:lnTo>
                    <a:pt x="3218992" y="2836481"/>
                  </a:lnTo>
                  <a:lnTo>
                    <a:pt x="3190367" y="2803055"/>
                  </a:lnTo>
                  <a:lnTo>
                    <a:pt x="3159798" y="2771356"/>
                  </a:lnTo>
                  <a:lnTo>
                    <a:pt x="3127387" y="2741460"/>
                  </a:lnTo>
                  <a:lnTo>
                    <a:pt x="3093212" y="2713456"/>
                  </a:lnTo>
                  <a:lnTo>
                    <a:pt x="3057372" y="2687434"/>
                  </a:lnTo>
                  <a:lnTo>
                    <a:pt x="3019945" y="2663494"/>
                  </a:lnTo>
                  <a:lnTo>
                    <a:pt x="2981020" y="2641689"/>
                  </a:lnTo>
                  <a:lnTo>
                    <a:pt x="2940685" y="2622143"/>
                  </a:lnTo>
                  <a:lnTo>
                    <a:pt x="2899029" y="2604909"/>
                  </a:lnTo>
                  <a:lnTo>
                    <a:pt x="2856141" y="2590088"/>
                  </a:lnTo>
                  <a:lnTo>
                    <a:pt x="2812123" y="2577782"/>
                  </a:lnTo>
                  <a:lnTo>
                    <a:pt x="2767038" y="2568054"/>
                  </a:lnTo>
                  <a:lnTo>
                    <a:pt x="2720987" y="2560993"/>
                  </a:lnTo>
                  <a:lnTo>
                    <a:pt x="2674074" y="2556700"/>
                  </a:lnTo>
                  <a:lnTo>
                    <a:pt x="2626360" y="2555240"/>
                  </a:lnTo>
                  <a:lnTo>
                    <a:pt x="2578633" y="2556700"/>
                  </a:lnTo>
                  <a:lnTo>
                    <a:pt x="2531719" y="2560993"/>
                  </a:lnTo>
                  <a:lnTo>
                    <a:pt x="2485669" y="2568054"/>
                  </a:lnTo>
                  <a:lnTo>
                    <a:pt x="2440584" y="2577782"/>
                  </a:lnTo>
                  <a:lnTo>
                    <a:pt x="2396566" y="2590088"/>
                  </a:lnTo>
                  <a:lnTo>
                    <a:pt x="2353678" y="2604909"/>
                  </a:lnTo>
                  <a:lnTo>
                    <a:pt x="2333091" y="2613431"/>
                  </a:lnTo>
                  <a:lnTo>
                    <a:pt x="2339378" y="2565908"/>
                  </a:lnTo>
                  <a:lnTo>
                    <a:pt x="2342896" y="2539365"/>
                  </a:lnTo>
                  <a:lnTo>
                    <a:pt x="2312847" y="2549702"/>
                  </a:lnTo>
                  <a:lnTo>
                    <a:pt x="1982025" y="1589405"/>
                  </a:lnTo>
                  <a:lnTo>
                    <a:pt x="2054720" y="1551990"/>
                  </a:lnTo>
                  <a:lnTo>
                    <a:pt x="2094179" y="1527822"/>
                  </a:lnTo>
                  <a:lnTo>
                    <a:pt x="2132165" y="1501749"/>
                  </a:lnTo>
                  <a:lnTo>
                    <a:pt x="2168588" y="1473860"/>
                  </a:lnTo>
                  <a:lnTo>
                    <a:pt x="2203386" y="1444218"/>
                  </a:lnTo>
                  <a:lnTo>
                    <a:pt x="2236470" y="1412887"/>
                  </a:lnTo>
                  <a:lnTo>
                    <a:pt x="2267788" y="1379943"/>
                  </a:lnTo>
                  <a:lnTo>
                    <a:pt x="2297239" y="1345450"/>
                  </a:lnTo>
                  <a:lnTo>
                    <a:pt x="2324773" y="1309497"/>
                  </a:lnTo>
                  <a:lnTo>
                    <a:pt x="2350300" y="1272133"/>
                  </a:lnTo>
                  <a:lnTo>
                    <a:pt x="2373757" y="1233436"/>
                  </a:lnTo>
                  <a:lnTo>
                    <a:pt x="2395055" y="1193482"/>
                  </a:lnTo>
                  <a:lnTo>
                    <a:pt x="2414130" y="1152334"/>
                  </a:lnTo>
                  <a:lnTo>
                    <a:pt x="2430894" y="1110068"/>
                  </a:lnTo>
                  <a:lnTo>
                    <a:pt x="2445296" y="1066761"/>
                  </a:lnTo>
                  <a:lnTo>
                    <a:pt x="2457246" y="1022464"/>
                  </a:lnTo>
                  <a:lnTo>
                    <a:pt x="2466670" y="977277"/>
                  </a:lnTo>
                  <a:lnTo>
                    <a:pt x="2473490" y="931240"/>
                  </a:lnTo>
                  <a:lnTo>
                    <a:pt x="2477630" y="884428"/>
                  </a:lnTo>
                  <a:lnTo>
                    <a:pt x="2479040" y="836930"/>
                  </a:lnTo>
                  <a:lnTo>
                    <a:pt x="2477630" y="789444"/>
                  </a:lnTo>
                  <a:lnTo>
                    <a:pt x="2473490" y="742632"/>
                  </a:lnTo>
                  <a:lnTo>
                    <a:pt x="2466670" y="696595"/>
                  </a:lnTo>
                  <a:lnTo>
                    <a:pt x="2457246" y="651408"/>
                  </a:lnTo>
                  <a:lnTo>
                    <a:pt x="2445296" y="607110"/>
                  </a:lnTo>
                  <a:lnTo>
                    <a:pt x="2430894" y="563803"/>
                  </a:lnTo>
                  <a:lnTo>
                    <a:pt x="2414130" y="521538"/>
                  </a:lnTo>
                  <a:lnTo>
                    <a:pt x="2395055" y="480390"/>
                  </a:lnTo>
                  <a:lnTo>
                    <a:pt x="2373757" y="440436"/>
                  </a:lnTo>
                  <a:lnTo>
                    <a:pt x="2350300" y="401739"/>
                  </a:lnTo>
                  <a:lnTo>
                    <a:pt x="2324773" y="364375"/>
                  </a:lnTo>
                  <a:lnTo>
                    <a:pt x="2297239" y="328422"/>
                  </a:lnTo>
                  <a:lnTo>
                    <a:pt x="2267788" y="293928"/>
                  </a:lnTo>
                  <a:lnTo>
                    <a:pt x="2236470" y="260985"/>
                  </a:lnTo>
                  <a:lnTo>
                    <a:pt x="2203386" y="229654"/>
                  </a:lnTo>
                  <a:lnTo>
                    <a:pt x="2168588" y="200012"/>
                  </a:lnTo>
                  <a:lnTo>
                    <a:pt x="2132165" y="172123"/>
                  </a:lnTo>
                  <a:lnTo>
                    <a:pt x="2094179" y="146050"/>
                  </a:lnTo>
                  <a:lnTo>
                    <a:pt x="2054720" y="121881"/>
                  </a:lnTo>
                  <a:lnTo>
                    <a:pt x="2013851" y="99682"/>
                  </a:lnTo>
                  <a:lnTo>
                    <a:pt x="1971662" y="79514"/>
                  </a:lnTo>
                  <a:lnTo>
                    <a:pt x="1928202" y="61455"/>
                  </a:lnTo>
                  <a:lnTo>
                    <a:pt x="1883562" y="45580"/>
                  </a:lnTo>
                  <a:lnTo>
                    <a:pt x="1837829" y="31940"/>
                  </a:lnTo>
                  <a:lnTo>
                    <a:pt x="1791055" y="20637"/>
                  </a:lnTo>
                  <a:lnTo>
                    <a:pt x="1743316" y="11722"/>
                  </a:lnTo>
                  <a:lnTo>
                    <a:pt x="1694700" y="5257"/>
                  </a:lnTo>
                  <a:lnTo>
                    <a:pt x="1645272" y="1333"/>
                  </a:lnTo>
                  <a:lnTo>
                    <a:pt x="1595120" y="0"/>
                  </a:lnTo>
                  <a:lnTo>
                    <a:pt x="1544955" y="1333"/>
                  </a:lnTo>
                  <a:lnTo>
                    <a:pt x="1495526" y="5257"/>
                  </a:lnTo>
                  <a:lnTo>
                    <a:pt x="1446911" y="11722"/>
                  </a:lnTo>
                  <a:lnTo>
                    <a:pt x="1399171" y="20637"/>
                  </a:lnTo>
                  <a:lnTo>
                    <a:pt x="1352397" y="31940"/>
                  </a:lnTo>
                  <a:lnTo>
                    <a:pt x="1306664" y="45580"/>
                  </a:lnTo>
                  <a:lnTo>
                    <a:pt x="1262024" y="61455"/>
                  </a:lnTo>
                  <a:lnTo>
                    <a:pt x="1218565" y="79514"/>
                  </a:lnTo>
                  <a:lnTo>
                    <a:pt x="1176375" y="99682"/>
                  </a:lnTo>
                  <a:lnTo>
                    <a:pt x="1135507" y="121881"/>
                  </a:lnTo>
                  <a:lnTo>
                    <a:pt x="1096048" y="146050"/>
                  </a:lnTo>
                  <a:lnTo>
                    <a:pt x="1058062" y="172123"/>
                  </a:lnTo>
                  <a:lnTo>
                    <a:pt x="1021638" y="200012"/>
                  </a:lnTo>
                  <a:lnTo>
                    <a:pt x="986840" y="229654"/>
                  </a:lnTo>
                  <a:lnTo>
                    <a:pt x="953757" y="260985"/>
                  </a:lnTo>
                  <a:lnTo>
                    <a:pt x="922439" y="293928"/>
                  </a:lnTo>
                  <a:lnTo>
                    <a:pt x="892987" y="328422"/>
                  </a:lnTo>
                  <a:lnTo>
                    <a:pt x="865454" y="364375"/>
                  </a:lnTo>
                  <a:lnTo>
                    <a:pt x="839927" y="401739"/>
                  </a:lnTo>
                  <a:lnTo>
                    <a:pt x="816470" y="440436"/>
                  </a:lnTo>
                  <a:lnTo>
                    <a:pt x="795172" y="480390"/>
                  </a:lnTo>
                  <a:lnTo>
                    <a:pt x="776097" y="521538"/>
                  </a:lnTo>
                  <a:lnTo>
                    <a:pt x="759333" y="563803"/>
                  </a:lnTo>
                  <a:lnTo>
                    <a:pt x="744931" y="607110"/>
                  </a:lnTo>
                  <a:lnTo>
                    <a:pt x="732980" y="651408"/>
                  </a:lnTo>
                  <a:lnTo>
                    <a:pt x="723557" y="696595"/>
                  </a:lnTo>
                  <a:lnTo>
                    <a:pt x="716737" y="742632"/>
                  </a:lnTo>
                  <a:lnTo>
                    <a:pt x="712597" y="789444"/>
                  </a:lnTo>
                  <a:lnTo>
                    <a:pt x="711200" y="836930"/>
                  </a:lnTo>
                  <a:lnTo>
                    <a:pt x="712597" y="884428"/>
                  </a:lnTo>
                  <a:lnTo>
                    <a:pt x="716737" y="931240"/>
                  </a:lnTo>
                  <a:lnTo>
                    <a:pt x="723557" y="977277"/>
                  </a:lnTo>
                  <a:lnTo>
                    <a:pt x="732980" y="1022464"/>
                  </a:lnTo>
                  <a:lnTo>
                    <a:pt x="744931" y="1066761"/>
                  </a:lnTo>
                  <a:lnTo>
                    <a:pt x="759333" y="1110068"/>
                  </a:lnTo>
                  <a:lnTo>
                    <a:pt x="776097" y="1152334"/>
                  </a:lnTo>
                  <a:lnTo>
                    <a:pt x="795172" y="1193482"/>
                  </a:lnTo>
                  <a:lnTo>
                    <a:pt x="816470" y="1233436"/>
                  </a:lnTo>
                  <a:lnTo>
                    <a:pt x="839927" y="1272133"/>
                  </a:lnTo>
                  <a:lnTo>
                    <a:pt x="865454" y="1309497"/>
                  </a:lnTo>
                  <a:lnTo>
                    <a:pt x="892987" y="1345450"/>
                  </a:lnTo>
                  <a:lnTo>
                    <a:pt x="922439" y="1379943"/>
                  </a:lnTo>
                  <a:lnTo>
                    <a:pt x="953757" y="1412887"/>
                  </a:lnTo>
                  <a:lnTo>
                    <a:pt x="986840" y="1444218"/>
                  </a:lnTo>
                  <a:lnTo>
                    <a:pt x="1021638" y="1473860"/>
                  </a:lnTo>
                  <a:lnTo>
                    <a:pt x="1058062" y="1501749"/>
                  </a:lnTo>
                  <a:lnTo>
                    <a:pt x="1096048" y="1527822"/>
                  </a:lnTo>
                  <a:lnTo>
                    <a:pt x="1135507" y="1551990"/>
                  </a:lnTo>
                  <a:lnTo>
                    <a:pt x="1176375" y="1574190"/>
                  </a:lnTo>
                  <a:lnTo>
                    <a:pt x="1218565" y="1594358"/>
                  </a:lnTo>
                  <a:lnTo>
                    <a:pt x="1262024" y="1612417"/>
                  </a:lnTo>
                  <a:lnTo>
                    <a:pt x="1269479" y="1615071"/>
                  </a:lnTo>
                  <a:lnTo>
                    <a:pt x="807351" y="2484932"/>
                  </a:lnTo>
                  <a:lnTo>
                    <a:pt x="779399" y="2470023"/>
                  </a:lnTo>
                  <a:lnTo>
                    <a:pt x="777240" y="2555240"/>
                  </a:lnTo>
                  <a:lnTo>
                    <a:pt x="846582" y="2505837"/>
                  </a:lnTo>
                  <a:lnTo>
                    <a:pt x="839660" y="2502154"/>
                  </a:lnTo>
                  <a:lnTo>
                    <a:pt x="818629" y="2490940"/>
                  </a:lnTo>
                  <a:lnTo>
                    <a:pt x="1280668" y="1620901"/>
                  </a:lnTo>
                  <a:lnTo>
                    <a:pt x="1269568" y="1615109"/>
                  </a:lnTo>
                  <a:lnTo>
                    <a:pt x="1306664" y="1628292"/>
                  </a:lnTo>
                  <a:lnTo>
                    <a:pt x="1352397" y="1641932"/>
                  </a:lnTo>
                  <a:lnTo>
                    <a:pt x="1399171" y="1653235"/>
                  </a:lnTo>
                  <a:lnTo>
                    <a:pt x="1446911" y="1662150"/>
                  </a:lnTo>
                  <a:lnTo>
                    <a:pt x="1495526" y="1668614"/>
                  </a:lnTo>
                  <a:lnTo>
                    <a:pt x="1544955" y="1672539"/>
                  </a:lnTo>
                  <a:lnTo>
                    <a:pt x="1595120" y="1673860"/>
                  </a:lnTo>
                  <a:lnTo>
                    <a:pt x="1645272" y="1672539"/>
                  </a:lnTo>
                  <a:lnTo>
                    <a:pt x="1694700" y="1668614"/>
                  </a:lnTo>
                  <a:lnTo>
                    <a:pt x="1743316" y="1662150"/>
                  </a:lnTo>
                  <a:lnTo>
                    <a:pt x="1791055" y="1653235"/>
                  </a:lnTo>
                  <a:lnTo>
                    <a:pt x="1837829" y="1641932"/>
                  </a:lnTo>
                  <a:lnTo>
                    <a:pt x="1883562" y="1628292"/>
                  </a:lnTo>
                  <a:lnTo>
                    <a:pt x="1928202" y="1612417"/>
                  </a:lnTo>
                  <a:lnTo>
                    <a:pt x="1970557" y="1594827"/>
                  </a:lnTo>
                  <a:lnTo>
                    <a:pt x="2300871" y="2553817"/>
                  </a:lnTo>
                  <a:lnTo>
                    <a:pt x="2270887" y="2564130"/>
                  </a:lnTo>
                  <a:lnTo>
                    <a:pt x="2324671" y="2616911"/>
                  </a:lnTo>
                  <a:lnTo>
                    <a:pt x="2312022" y="2622143"/>
                  </a:lnTo>
                  <a:lnTo>
                    <a:pt x="2271687" y="2641689"/>
                  </a:lnTo>
                  <a:lnTo>
                    <a:pt x="2232761" y="2663494"/>
                  </a:lnTo>
                  <a:lnTo>
                    <a:pt x="2195334" y="2687434"/>
                  </a:lnTo>
                  <a:lnTo>
                    <a:pt x="2159495" y="2713456"/>
                  </a:lnTo>
                  <a:lnTo>
                    <a:pt x="2125319" y="2741460"/>
                  </a:lnTo>
                  <a:lnTo>
                    <a:pt x="2092909" y="2771356"/>
                  </a:lnTo>
                  <a:lnTo>
                    <a:pt x="2062340" y="2803055"/>
                  </a:lnTo>
                  <a:lnTo>
                    <a:pt x="2033714" y="2836481"/>
                  </a:lnTo>
                  <a:lnTo>
                    <a:pt x="2007120" y="2871546"/>
                  </a:lnTo>
                  <a:lnTo>
                    <a:pt x="1982635" y="2908147"/>
                  </a:lnTo>
                  <a:lnTo>
                    <a:pt x="1960346" y="2946222"/>
                  </a:lnTo>
                  <a:lnTo>
                    <a:pt x="1940356" y="2985681"/>
                  </a:lnTo>
                  <a:lnTo>
                    <a:pt x="1922741" y="3026422"/>
                  </a:lnTo>
                  <a:lnTo>
                    <a:pt x="1907603" y="3068358"/>
                  </a:lnTo>
                  <a:lnTo>
                    <a:pt x="1895005" y="3111423"/>
                  </a:lnTo>
                  <a:lnTo>
                    <a:pt x="1885061" y="3155518"/>
                  </a:lnTo>
                  <a:lnTo>
                    <a:pt x="1877847" y="3200552"/>
                  </a:lnTo>
                  <a:lnTo>
                    <a:pt x="1873453" y="3246450"/>
                  </a:lnTo>
                  <a:lnTo>
                    <a:pt x="1871980" y="3293110"/>
                  </a:lnTo>
                  <a:lnTo>
                    <a:pt x="1873453" y="3339782"/>
                  </a:lnTo>
                  <a:lnTo>
                    <a:pt x="1877847" y="3385680"/>
                  </a:lnTo>
                  <a:lnTo>
                    <a:pt x="1885061" y="3430714"/>
                  </a:lnTo>
                  <a:lnTo>
                    <a:pt x="1895005" y="3474809"/>
                  </a:lnTo>
                  <a:lnTo>
                    <a:pt x="1907603" y="3517874"/>
                  </a:lnTo>
                  <a:lnTo>
                    <a:pt x="1922741" y="3559810"/>
                  </a:lnTo>
                  <a:lnTo>
                    <a:pt x="1940356" y="3600551"/>
                  </a:lnTo>
                  <a:lnTo>
                    <a:pt x="1960346" y="3640010"/>
                  </a:lnTo>
                  <a:lnTo>
                    <a:pt x="1982635" y="3678085"/>
                  </a:lnTo>
                  <a:lnTo>
                    <a:pt x="2007120" y="3714686"/>
                  </a:lnTo>
                  <a:lnTo>
                    <a:pt x="2033714" y="3749751"/>
                  </a:lnTo>
                  <a:lnTo>
                    <a:pt x="2062340" y="3783177"/>
                  </a:lnTo>
                  <a:lnTo>
                    <a:pt x="2092909" y="3814876"/>
                  </a:lnTo>
                  <a:lnTo>
                    <a:pt x="2125319" y="3844772"/>
                  </a:lnTo>
                  <a:lnTo>
                    <a:pt x="2159495" y="3872776"/>
                  </a:lnTo>
                  <a:lnTo>
                    <a:pt x="2195334" y="3898798"/>
                  </a:lnTo>
                  <a:lnTo>
                    <a:pt x="2232761" y="3922738"/>
                  </a:lnTo>
                  <a:lnTo>
                    <a:pt x="2271687" y="3944543"/>
                  </a:lnTo>
                  <a:lnTo>
                    <a:pt x="2312022" y="3964089"/>
                  </a:lnTo>
                  <a:lnTo>
                    <a:pt x="2353678" y="3981323"/>
                  </a:lnTo>
                  <a:lnTo>
                    <a:pt x="2396566" y="3996144"/>
                  </a:lnTo>
                  <a:lnTo>
                    <a:pt x="2440584" y="4008450"/>
                  </a:lnTo>
                  <a:lnTo>
                    <a:pt x="2485669" y="4018178"/>
                  </a:lnTo>
                  <a:lnTo>
                    <a:pt x="2531719" y="4025239"/>
                  </a:lnTo>
                  <a:lnTo>
                    <a:pt x="2578633" y="4029532"/>
                  </a:lnTo>
                  <a:lnTo>
                    <a:pt x="2626360" y="4030980"/>
                  </a:lnTo>
                  <a:lnTo>
                    <a:pt x="2674074" y="4029532"/>
                  </a:lnTo>
                  <a:lnTo>
                    <a:pt x="2720987" y="4025239"/>
                  </a:lnTo>
                  <a:lnTo>
                    <a:pt x="2767038" y="4018178"/>
                  </a:lnTo>
                  <a:lnTo>
                    <a:pt x="2812123" y="4008450"/>
                  </a:lnTo>
                  <a:lnTo>
                    <a:pt x="2856141" y="3996144"/>
                  </a:lnTo>
                  <a:lnTo>
                    <a:pt x="2899029" y="3981323"/>
                  </a:lnTo>
                  <a:lnTo>
                    <a:pt x="2940685" y="3964089"/>
                  </a:lnTo>
                  <a:lnTo>
                    <a:pt x="2981020" y="3944543"/>
                  </a:lnTo>
                  <a:lnTo>
                    <a:pt x="3019945" y="3922738"/>
                  </a:lnTo>
                  <a:lnTo>
                    <a:pt x="3057372" y="3898798"/>
                  </a:lnTo>
                  <a:lnTo>
                    <a:pt x="3093212" y="3872776"/>
                  </a:lnTo>
                  <a:lnTo>
                    <a:pt x="3127387" y="3844772"/>
                  </a:lnTo>
                  <a:lnTo>
                    <a:pt x="3159798" y="3814876"/>
                  </a:lnTo>
                  <a:lnTo>
                    <a:pt x="3190367" y="3783177"/>
                  </a:lnTo>
                  <a:lnTo>
                    <a:pt x="3218992" y="3749751"/>
                  </a:lnTo>
                  <a:lnTo>
                    <a:pt x="3245586" y="3714686"/>
                  </a:lnTo>
                  <a:lnTo>
                    <a:pt x="3270072" y="3678085"/>
                  </a:lnTo>
                  <a:lnTo>
                    <a:pt x="3292360" y="3640010"/>
                  </a:lnTo>
                  <a:lnTo>
                    <a:pt x="3312350" y="3600551"/>
                  </a:lnTo>
                  <a:lnTo>
                    <a:pt x="3329965" y="3559810"/>
                  </a:lnTo>
                  <a:lnTo>
                    <a:pt x="3345103" y="3517874"/>
                  </a:lnTo>
                  <a:lnTo>
                    <a:pt x="3357702" y="3474809"/>
                  </a:lnTo>
                  <a:lnTo>
                    <a:pt x="3367646" y="3430714"/>
                  </a:lnTo>
                  <a:lnTo>
                    <a:pt x="3374860" y="3385680"/>
                  </a:lnTo>
                  <a:lnTo>
                    <a:pt x="3379254" y="3339782"/>
                  </a:lnTo>
                  <a:lnTo>
                    <a:pt x="3380740" y="3293110"/>
                  </a:lnTo>
                  <a:close/>
                </a:path>
              </a:pathLst>
            </a:custGeom>
            <a:solidFill>
              <a:srgbClr val="001E33"/>
            </a:solidFill>
          </p:spPr>
          <p:txBody>
            <a:bodyPr wrap="square" lIns="0" tIns="0" rIns="0" bIns="0" rtlCol="0"/>
            <a:lstStyle/>
            <a:p>
              <a:endParaRPr/>
            </a:p>
          </p:txBody>
        </p:sp>
        <p:sp>
          <p:nvSpPr>
            <p:cNvPr id="6" name="object 6"/>
            <p:cNvSpPr/>
            <p:nvPr/>
          </p:nvSpPr>
          <p:spPr>
            <a:xfrm>
              <a:off x="1823719" y="4351019"/>
              <a:ext cx="195580" cy="132080"/>
            </a:xfrm>
            <a:prstGeom prst="rect">
              <a:avLst/>
            </a:prstGeom>
            <a:blipFill>
              <a:blip r:embed="rId2" cstate="print"/>
              <a:stretch>
                <a:fillRect/>
              </a:stretch>
            </a:blipFill>
          </p:spPr>
          <p:txBody>
            <a:bodyPr wrap="square" lIns="0" tIns="0" rIns="0" bIns="0" rtlCol="0"/>
            <a:lstStyle/>
            <a:p>
              <a:endParaRPr/>
            </a:p>
          </p:txBody>
        </p:sp>
        <p:sp>
          <p:nvSpPr>
            <p:cNvPr id="7" name="object 7"/>
            <p:cNvSpPr/>
            <p:nvPr/>
          </p:nvSpPr>
          <p:spPr>
            <a:xfrm>
              <a:off x="2108199" y="4033519"/>
              <a:ext cx="193039" cy="132080"/>
            </a:xfrm>
            <a:prstGeom prst="rect">
              <a:avLst/>
            </a:prstGeom>
            <a:blipFill>
              <a:blip r:embed="rId3" cstate="print"/>
              <a:stretch>
                <a:fillRect/>
              </a:stretch>
            </a:blipFill>
          </p:spPr>
          <p:txBody>
            <a:bodyPr wrap="square" lIns="0" tIns="0" rIns="0" bIns="0" rtlCol="0"/>
            <a:lstStyle/>
            <a:p>
              <a:endParaRPr/>
            </a:p>
          </p:txBody>
        </p:sp>
        <p:sp>
          <p:nvSpPr>
            <p:cNvPr id="8" name="object 8"/>
            <p:cNvSpPr/>
            <p:nvPr/>
          </p:nvSpPr>
          <p:spPr>
            <a:xfrm>
              <a:off x="2108199" y="4297679"/>
              <a:ext cx="193039" cy="132080"/>
            </a:xfrm>
            <a:prstGeom prst="rect">
              <a:avLst/>
            </a:prstGeom>
            <a:blipFill>
              <a:blip r:embed="rId3" cstate="print"/>
              <a:stretch>
                <a:fillRect/>
              </a:stretch>
            </a:blipFill>
          </p:spPr>
          <p:txBody>
            <a:bodyPr wrap="square" lIns="0" tIns="0" rIns="0" bIns="0" rtlCol="0"/>
            <a:lstStyle/>
            <a:p>
              <a:endParaRPr/>
            </a:p>
          </p:txBody>
        </p:sp>
        <p:sp>
          <p:nvSpPr>
            <p:cNvPr id="9" name="object 9"/>
            <p:cNvSpPr/>
            <p:nvPr/>
          </p:nvSpPr>
          <p:spPr>
            <a:xfrm>
              <a:off x="3754119" y="4351019"/>
              <a:ext cx="195579" cy="132080"/>
            </a:xfrm>
            <a:prstGeom prst="rect">
              <a:avLst/>
            </a:prstGeom>
            <a:blipFill>
              <a:blip r:embed="rId2" cstate="print"/>
              <a:stretch>
                <a:fillRect/>
              </a:stretch>
            </a:blipFill>
          </p:spPr>
          <p:txBody>
            <a:bodyPr wrap="square" lIns="0" tIns="0" rIns="0" bIns="0" rtlCol="0"/>
            <a:lstStyle/>
            <a:p>
              <a:endParaRPr/>
            </a:p>
          </p:txBody>
        </p:sp>
        <p:sp>
          <p:nvSpPr>
            <p:cNvPr id="10" name="object 10"/>
            <p:cNvSpPr/>
            <p:nvPr/>
          </p:nvSpPr>
          <p:spPr>
            <a:xfrm>
              <a:off x="4064000" y="4508499"/>
              <a:ext cx="195579" cy="132080"/>
            </a:xfrm>
            <a:prstGeom prst="rect">
              <a:avLst/>
            </a:prstGeom>
            <a:blipFill>
              <a:blip r:embed="rId4" cstate="print"/>
              <a:stretch>
                <a:fillRect/>
              </a:stretch>
            </a:blipFill>
          </p:spPr>
          <p:txBody>
            <a:bodyPr wrap="square" lIns="0" tIns="0" rIns="0" bIns="0" rtlCol="0"/>
            <a:lstStyle/>
            <a:p>
              <a:endParaRPr/>
            </a:p>
          </p:txBody>
        </p:sp>
        <p:sp>
          <p:nvSpPr>
            <p:cNvPr id="11" name="object 11"/>
            <p:cNvSpPr/>
            <p:nvPr/>
          </p:nvSpPr>
          <p:spPr>
            <a:xfrm>
              <a:off x="2280919" y="1859280"/>
              <a:ext cx="195580" cy="132080"/>
            </a:xfrm>
            <a:prstGeom prst="rect">
              <a:avLst/>
            </a:prstGeom>
            <a:blipFill>
              <a:blip r:embed="rId5" cstate="print"/>
              <a:stretch>
                <a:fillRect/>
              </a:stretch>
            </a:blipFill>
          </p:spPr>
          <p:txBody>
            <a:bodyPr wrap="square" lIns="0" tIns="0" rIns="0" bIns="0" rtlCol="0"/>
            <a:lstStyle/>
            <a:p>
              <a:endParaRPr/>
            </a:p>
          </p:txBody>
        </p:sp>
        <p:sp>
          <p:nvSpPr>
            <p:cNvPr id="12" name="object 12"/>
            <p:cNvSpPr/>
            <p:nvPr/>
          </p:nvSpPr>
          <p:spPr>
            <a:xfrm>
              <a:off x="2280919" y="1595119"/>
              <a:ext cx="195580" cy="132079"/>
            </a:xfrm>
            <a:prstGeom prst="rect">
              <a:avLst/>
            </a:prstGeom>
            <a:blipFill>
              <a:blip r:embed="rId5" cstate="print"/>
              <a:stretch>
                <a:fillRect/>
              </a:stretch>
            </a:blipFill>
          </p:spPr>
          <p:txBody>
            <a:bodyPr wrap="square" lIns="0" tIns="0" rIns="0" bIns="0" rtlCol="0"/>
            <a:lstStyle/>
            <a:p>
              <a:endParaRPr/>
            </a:p>
          </p:txBody>
        </p:sp>
        <p:sp>
          <p:nvSpPr>
            <p:cNvPr id="13" name="object 13"/>
            <p:cNvSpPr/>
            <p:nvPr/>
          </p:nvSpPr>
          <p:spPr>
            <a:xfrm>
              <a:off x="2565400" y="1569719"/>
              <a:ext cx="195580" cy="132079"/>
            </a:xfrm>
            <a:prstGeom prst="rect">
              <a:avLst/>
            </a:prstGeom>
            <a:blipFill>
              <a:blip r:embed="rId2" cstate="print"/>
              <a:stretch>
                <a:fillRect/>
              </a:stretch>
            </a:blipFill>
          </p:spPr>
          <p:txBody>
            <a:bodyPr wrap="square" lIns="0" tIns="0" rIns="0" bIns="0" rtlCol="0"/>
            <a:lstStyle/>
            <a:p>
              <a:endParaRPr/>
            </a:p>
          </p:txBody>
        </p:sp>
        <p:sp>
          <p:nvSpPr>
            <p:cNvPr id="14" name="object 14"/>
            <p:cNvSpPr/>
            <p:nvPr/>
          </p:nvSpPr>
          <p:spPr>
            <a:xfrm>
              <a:off x="2618739" y="1752600"/>
              <a:ext cx="193040" cy="134620"/>
            </a:xfrm>
            <a:prstGeom prst="rect">
              <a:avLst/>
            </a:prstGeom>
            <a:blipFill>
              <a:blip r:embed="rId6" cstate="print"/>
              <a:stretch>
                <a:fillRect/>
              </a:stretch>
            </a:blipFill>
          </p:spPr>
          <p:txBody>
            <a:bodyPr wrap="square" lIns="0" tIns="0" rIns="0" bIns="0" rtlCol="0"/>
            <a:lstStyle/>
            <a:p>
              <a:endParaRPr/>
            </a:p>
          </p:txBody>
        </p:sp>
        <p:sp>
          <p:nvSpPr>
            <p:cNvPr id="15" name="object 15"/>
            <p:cNvSpPr/>
            <p:nvPr/>
          </p:nvSpPr>
          <p:spPr>
            <a:xfrm>
              <a:off x="2334259" y="2070100"/>
              <a:ext cx="195579" cy="132079"/>
            </a:xfrm>
            <a:prstGeom prst="rect">
              <a:avLst/>
            </a:prstGeom>
            <a:blipFill>
              <a:blip r:embed="rId2" cstate="print"/>
              <a:stretch>
                <a:fillRect/>
              </a:stretch>
            </a:blipFill>
          </p:spPr>
          <p:txBody>
            <a:bodyPr wrap="square" lIns="0" tIns="0" rIns="0" bIns="0" rtlCol="0"/>
            <a:lstStyle/>
            <a:p>
              <a:endParaRPr/>
            </a:p>
          </p:txBody>
        </p:sp>
        <p:sp>
          <p:nvSpPr>
            <p:cNvPr id="16" name="object 16"/>
            <p:cNvSpPr/>
            <p:nvPr/>
          </p:nvSpPr>
          <p:spPr>
            <a:xfrm>
              <a:off x="2618739" y="2016759"/>
              <a:ext cx="193040" cy="134619"/>
            </a:xfrm>
            <a:prstGeom prst="rect">
              <a:avLst/>
            </a:prstGeom>
            <a:blipFill>
              <a:blip r:embed="rId7" cstate="print"/>
              <a:stretch>
                <a:fillRect/>
              </a:stretch>
            </a:blipFill>
          </p:spPr>
          <p:txBody>
            <a:bodyPr wrap="square" lIns="0" tIns="0" rIns="0" bIns="0" rtlCol="0"/>
            <a:lstStyle/>
            <a:p>
              <a:endParaRPr/>
            </a:p>
          </p:txBody>
        </p:sp>
        <p:sp>
          <p:nvSpPr>
            <p:cNvPr id="17" name="object 17"/>
            <p:cNvSpPr/>
            <p:nvPr/>
          </p:nvSpPr>
          <p:spPr>
            <a:xfrm>
              <a:off x="3121660" y="1978659"/>
              <a:ext cx="193039" cy="132079"/>
            </a:xfrm>
            <a:prstGeom prst="rect">
              <a:avLst/>
            </a:prstGeom>
            <a:blipFill>
              <a:blip r:embed="rId8" cstate="print"/>
              <a:stretch>
                <a:fillRect/>
              </a:stretch>
            </a:blipFill>
          </p:spPr>
          <p:txBody>
            <a:bodyPr wrap="square" lIns="0" tIns="0" rIns="0" bIns="0" rtlCol="0"/>
            <a:lstStyle/>
            <a:p>
              <a:endParaRPr/>
            </a:p>
          </p:txBody>
        </p:sp>
        <p:sp>
          <p:nvSpPr>
            <p:cNvPr id="18" name="object 18"/>
            <p:cNvSpPr/>
            <p:nvPr/>
          </p:nvSpPr>
          <p:spPr>
            <a:xfrm>
              <a:off x="3743960" y="4117340"/>
              <a:ext cx="195579" cy="132080"/>
            </a:xfrm>
            <a:prstGeom prst="rect">
              <a:avLst/>
            </a:prstGeom>
            <a:blipFill>
              <a:blip r:embed="rId2" cstate="print"/>
              <a:stretch>
                <a:fillRect/>
              </a:stretch>
            </a:blipFill>
          </p:spPr>
          <p:txBody>
            <a:bodyPr wrap="square" lIns="0" tIns="0" rIns="0" bIns="0" rtlCol="0"/>
            <a:lstStyle/>
            <a:p>
              <a:endParaRPr/>
            </a:p>
          </p:txBody>
        </p:sp>
        <p:sp>
          <p:nvSpPr>
            <p:cNvPr id="19" name="object 19"/>
            <p:cNvSpPr/>
            <p:nvPr/>
          </p:nvSpPr>
          <p:spPr>
            <a:xfrm>
              <a:off x="3429000" y="2136139"/>
              <a:ext cx="195579" cy="134620"/>
            </a:xfrm>
            <a:prstGeom prst="rect">
              <a:avLst/>
            </a:prstGeom>
            <a:blipFill>
              <a:blip r:embed="rId9" cstate="print"/>
              <a:stretch>
                <a:fillRect/>
              </a:stretch>
            </a:blipFill>
          </p:spPr>
          <p:txBody>
            <a:bodyPr wrap="square" lIns="0" tIns="0" rIns="0" bIns="0" rtlCol="0"/>
            <a:lstStyle/>
            <a:p>
              <a:endParaRPr/>
            </a:p>
          </p:txBody>
        </p:sp>
        <p:sp>
          <p:nvSpPr>
            <p:cNvPr id="20" name="object 20"/>
            <p:cNvSpPr/>
            <p:nvPr/>
          </p:nvSpPr>
          <p:spPr>
            <a:xfrm>
              <a:off x="4008119" y="4251960"/>
              <a:ext cx="195579" cy="132079"/>
            </a:xfrm>
            <a:prstGeom prst="rect">
              <a:avLst/>
            </a:prstGeom>
            <a:blipFill>
              <a:blip r:embed="rId5" cstate="print"/>
              <a:stretch>
                <a:fillRect/>
              </a:stretch>
            </a:blipFill>
          </p:spPr>
          <p:txBody>
            <a:bodyPr wrap="square" lIns="0" tIns="0" rIns="0" bIns="0" rtlCol="0"/>
            <a:lstStyle/>
            <a:p>
              <a:endParaRPr/>
            </a:p>
          </p:txBody>
        </p:sp>
        <p:sp>
          <p:nvSpPr>
            <p:cNvPr id="21" name="object 21"/>
            <p:cNvSpPr/>
            <p:nvPr/>
          </p:nvSpPr>
          <p:spPr>
            <a:xfrm>
              <a:off x="4008119" y="4048759"/>
              <a:ext cx="195579" cy="134619"/>
            </a:xfrm>
            <a:prstGeom prst="rect">
              <a:avLst/>
            </a:prstGeom>
            <a:blipFill>
              <a:blip r:embed="rId10" cstate="print"/>
              <a:stretch>
                <a:fillRect/>
              </a:stretch>
            </a:blipFill>
          </p:spPr>
          <p:txBody>
            <a:bodyPr wrap="square" lIns="0" tIns="0" rIns="0" bIns="0" rtlCol="0"/>
            <a:lstStyle/>
            <a:p>
              <a:endParaRPr/>
            </a:p>
          </p:txBody>
        </p:sp>
      </p:grpSp>
      <p:grpSp>
        <p:nvGrpSpPr>
          <p:cNvPr id="22" name="object 22"/>
          <p:cNvGrpSpPr/>
          <p:nvPr/>
        </p:nvGrpSpPr>
        <p:grpSpPr>
          <a:xfrm>
            <a:off x="7683500" y="1005839"/>
            <a:ext cx="3380740" cy="4030979"/>
            <a:chOff x="7683500" y="1005839"/>
            <a:chExt cx="3380740" cy="4030979"/>
          </a:xfrm>
        </p:grpSpPr>
        <p:sp>
          <p:nvSpPr>
            <p:cNvPr id="23" name="object 23"/>
            <p:cNvSpPr/>
            <p:nvPr/>
          </p:nvSpPr>
          <p:spPr>
            <a:xfrm>
              <a:off x="7683500" y="1005839"/>
              <a:ext cx="3380740" cy="4030979"/>
            </a:xfrm>
            <a:custGeom>
              <a:avLst/>
              <a:gdLst/>
              <a:ahLst/>
              <a:cxnLst/>
              <a:rect l="l" t="t" r="r" b="b"/>
              <a:pathLst>
                <a:path w="3380740" h="4030979">
                  <a:moveTo>
                    <a:pt x="1508760" y="3294380"/>
                  </a:moveTo>
                  <a:lnTo>
                    <a:pt x="1507274" y="3247809"/>
                  </a:lnTo>
                  <a:lnTo>
                    <a:pt x="1502879" y="3202000"/>
                  </a:lnTo>
                  <a:lnTo>
                    <a:pt x="1495666" y="3157042"/>
                  </a:lnTo>
                  <a:lnTo>
                    <a:pt x="1485722" y="3113024"/>
                  </a:lnTo>
                  <a:lnTo>
                    <a:pt x="1473123" y="3070047"/>
                  </a:lnTo>
                  <a:lnTo>
                    <a:pt x="1457985" y="3028175"/>
                  </a:lnTo>
                  <a:lnTo>
                    <a:pt x="1440370" y="2987497"/>
                  </a:lnTo>
                  <a:lnTo>
                    <a:pt x="1420380" y="2948127"/>
                  </a:lnTo>
                  <a:lnTo>
                    <a:pt x="1398092" y="2910116"/>
                  </a:lnTo>
                  <a:lnTo>
                    <a:pt x="1373606" y="2873565"/>
                  </a:lnTo>
                  <a:lnTo>
                    <a:pt x="1347012" y="2838564"/>
                  </a:lnTo>
                  <a:lnTo>
                    <a:pt x="1318387" y="2805188"/>
                  </a:lnTo>
                  <a:lnTo>
                    <a:pt x="1287818" y="2773540"/>
                  </a:lnTo>
                  <a:lnTo>
                    <a:pt x="1255407" y="2743695"/>
                  </a:lnTo>
                  <a:lnTo>
                    <a:pt x="1221232" y="2715742"/>
                  </a:lnTo>
                  <a:lnTo>
                    <a:pt x="1185392" y="2689771"/>
                  </a:lnTo>
                  <a:lnTo>
                    <a:pt x="1147965" y="2665857"/>
                  </a:lnTo>
                  <a:lnTo>
                    <a:pt x="1109040" y="2644102"/>
                  </a:lnTo>
                  <a:lnTo>
                    <a:pt x="1068705" y="2624569"/>
                  </a:lnTo>
                  <a:lnTo>
                    <a:pt x="1027049" y="2607373"/>
                  </a:lnTo>
                  <a:lnTo>
                    <a:pt x="984161" y="2592578"/>
                  </a:lnTo>
                  <a:lnTo>
                    <a:pt x="940142" y="2580284"/>
                  </a:lnTo>
                  <a:lnTo>
                    <a:pt x="895057" y="2570569"/>
                  </a:lnTo>
                  <a:lnTo>
                    <a:pt x="849007" y="2563520"/>
                  </a:lnTo>
                  <a:lnTo>
                    <a:pt x="802093" y="2559240"/>
                  </a:lnTo>
                  <a:lnTo>
                    <a:pt x="754380" y="2557792"/>
                  </a:lnTo>
                  <a:lnTo>
                    <a:pt x="706653" y="2559240"/>
                  </a:lnTo>
                  <a:lnTo>
                    <a:pt x="659739" y="2563520"/>
                  </a:lnTo>
                  <a:lnTo>
                    <a:pt x="613689" y="2570569"/>
                  </a:lnTo>
                  <a:lnTo>
                    <a:pt x="568604" y="2580284"/>
                  </a:lnTo>
                  <a:lnTo>
                    <a:pt x="524586" y="2592578"/>
                  </a:lnTo>
                  <a:lnTo>
                    <a:pt x="481698" y="2607373"/>
                  </a:lnTo>
                  <a:lnTo>
                    <a:pt x="440042" y="2624569"/>
                  </a:lnTo>
                  <a:lnTo>
                    <a:pt x="399707" y="2644102"/>
                  </a:lnTo>
                  <a:lnTo>
                    <a:pt x="360781" y="2665857"/>
                  </a:lnTo>
                  <a:lnTo>
                    <a:pt x="323354" y="2689771"/>
                  </a:lnTo>
                  <a:lnTo>
                    <a:pt x="287515" y="2715742"/>
                  </a:lnTo>
                  <a:lnTo>
                    <a:pt x="253339" y="2743695"/>
                  </a:lnTo>
                  <a:lnTo>
                    <a:pt x="220929" y="2773540"/>
                  </a:lnTo>
                  <a:lnTo>
                    <a:pt x="190360" y="2805188"/>
                  </a:lnTo>
                  <a:lnTo>
                    <a:pt x="161734" y="2838564"/>
                  </a:lnTo>
                  <a:lnTo>
                    <a:pt x="135140" y="2873565"/>
                  </a:lnTo>
                  <a:lnTo>
                    <a:pt x="110655" y="2910116"/>
                  </a:lnTo>
                  <a:lnTo>
                    <a:pt x="88366" y="2948127"/>
                  </a:lnTo>
                  <a:lnTo>
                    <a:pt x="68376" y="2987497"/>
                  </a:lnTo>
                  <a:lnTo>
                    <a:pt x="50761" y="3028175"/>
                  </a:lnTo>
                  <a:lnTo>
                    <a:pt x="35623" y="3070047"/>
                  </a:lnTo>
                  <a:lnTo>
                    <a:pt x="23025" y="3113024"/>
                  </a:lnTo>
                  <a:lnTo>
                    <a:pt x="13081" y="3157042"/>
                  </a:lnTo>
                  <a:lnTo>
                    <a:pt x="5867" y="3202000"/>
                  </a:lnTo>
                  <a:lnTo>
                    <a:pt x="1473" y="3247809"/>
                  </a:lnTo>
                  <a:lnTo>
                    <a:pt x="0" y="3294380"/>
                  </a:lnTo>
                  <a:lnTo>
                    <a:pt x="1473" y="3340963"/>
                  </a:lnTo>
                  <a:lnTo>
                    <a:pt x="5867" y="3386772"/>
                  </a:lnTo>
                  <a:lnTo>
                    <a:pt x="13081" y="3431730"/>
                  </a:lnTo>
                  <a:lnTo>
                    <a:pt x="23025" y="3475748"/>
                  </a:lnTo>
                  <a:lnTo>
                    <a:pt x="35623" y="3518725"/>
                  </a:lnTo>
                  <a:lnTo>
                    <a:pt x="50761" y="3560597"/>
                  </a:lnTo>
                  <a:lnTo>
                    <a:pt x="68376" y="3601275"/>
                  </a:lnTo>
                  <a:lnTo>
                    <a:pt x="88366" y="3640645"/>
                  </a:lnTo>
                  <a:lnTo>
                    <a:pt x="110655" y="3678656"/>
                  </a:lnTo>
                  <a:lnTo>
                    <a:pt x="135140" y="3715207"/>
                  </a:lnTo>
                  <a:lnTo>
                    <a:pt x="161734" y="3750208"/>
                  </a:lnTo>
                  <a:lnTo>
                    <a:pt x="190360" y="3783584"/>
                  </a:lnTo>
                  <a:lnTo>
                    <a:pt x="220929" y="3815232"/>
                  </a:lnTo>
                  <a:lnTo>
                    <a:pt x="253339" y="3845077"/>
                  </a:lnTo>
                  <a:lnTo>
                    <a:pt x="287515" y="3873030"/>
                  </a:lnTo>
                  <a:lnTo>
                    <a:pt x="323354" y="3899001"/>
                  </a:lnTo>
                  <a:lnTo>
                    <a:pt x="360781" y="3922915"/>
                  </a:lnTo>
                  <a:lnTo>
                    <a:pt x="399707" y="3944670"/>
                  </a:lnTo>
                  <a:lnTo>
                    <a:pt x="440042" y="3964203"/>
                  </a:lnTo>
                  <a:lnTo>
                    <a:pt x="481698" y="3981399"/>
                  </a:lnTo>
                  <a:lnTo>
                    <a:pt x="524586" y="3996194"/>
                  </a:lnTo>
                  <a:lnTo>
                    <a:pt x="568604" y="4008488"/>
                  </a:lnTo>
                  <a:lnTo>
                    <a:pt x="613689" y="4018203"/>
                  </a:lnTo>
                  <a:lnTo>
                    <a:pt x="659739" y="4025252"/>
                  </a:lnTo>
                  <a:lnTo>
                    <a:pt x="706653" y="4029532"/>
                  </a:lnTo>
                  <a:lnTo>
                    <a:pt x="754380" y="4030980"/>
                  </a:lnTo>
                  <a:lnTo>
                    <a:pt x="802093" y="4029532"/>
                  </a:lnTo>
                  <a:lnTo>
                    <a:pt x="849007" y="4025252"/>
                  </a:lnTo>
                  <a:lnTo>
                    <a:pt x="895057" y="4018203"/>
                  </a:lnTo>
                  <a:lnTo>
                    <a:pt x="940142" y="4008488"/>
                  </a:lnTo>
                  <a:lnTo>
                    <a:pt x="984161" y="3996194"/>
                  </a:lnTo>
                  <a:lnTo>
                    <a:pt x="1027049" y="3981399"/>
                  </a:lnTo>
                  <a:lnTo>
                    <a:pt x="1068705" y="3964203"/>
                  </a:lnTo>
                  <a:lnTo>
                    <a:pt x="1109040" y="3944670"/>
                  </a:lnTo>
                  <a:lnTo>
                    <a:pt x="1147965" y="3922915"/>
                  </a:lnTo>
                  <a:lnTo>
                    <a:pt x="1185392" y="3899001"/>
                  </a:lnTo>
                  <a:lnTo>
                    <a:pt x="1221232" y="3873030"/>
                  </a:lnTo>
                  <a:lnTo>
                    <a:pt x="1255407" y="3845077"/>
                  </a:lnTo>
                  <a:lnTo>
                    <a:pt x="1287818" y="3815232"/>
                  </a:lnTo>
                  <a:lnTo>
                    <a:pt x="1318387" y="3783584"/>
                  </a:lnTo>
                  <a:lnTo>
                    <a:pt x="1347012" y="3750208"/>
                  </a:lnTo>
                  <a:lnTo>
                    <a:pt x="1373606" y="3715207"/>
                  </a:lnTo>
                  <a:lnTo>
                    <a:pt x="1398092" y="3678656"/>
                  </a:lnTo>
                  <a:lnTo>
                    <a:pt x="1420380" y="3640645"/>
                  </a:lnTo>
                  <a:lnTo>
                    <a:pt x="1440370" y="3601275"/>
                  </a:lnTo>
                  <a:lnTo>
                    <a:pt x="1457985" y="3560597"/>
                  </a:lnTo>
                  <a:lnTo>
                    <a:pt x="1473123" y="3518725"/>
                  </a:lnTo>
                  <a:lnTo>
                    <a:pt x="1485722" y="3475748"/>
                  </a:lnTo>
                  <a:lnTo>
                    <a:pt x="1495666" y="3431730"/>
                  </a:lnTo>
                  <a:lnTo>
                    <a:pt x="1502879" y="3386772"/>
                  </a:lnTo>
                  <a:lnTo>
                    <a:pt x="1507274" y="3340963"/>
                  </a:lnTo>
                  <a:lnTo>
                    <a:pt x="1508760" y="3294380"/>
                  </a:lnTo>
                  <a:close/>
                </a:path>
                <a:path w="3380740" h="4030979">
                  <a:moveTo>
                    <a:pt x="3380740" y="3294380"/>
                  </a:moveTo>
                  <a:lnTo>
                    <a:pt x="3379254" y="3247809"/>
                  </a:lnTo>
                  <a:lnTo>
                    <a:pt x="3374860" y="3202000"/>
                  </a:lnTo>
                  <a:lnTo>
                    <a:pt x="3367646" y="3157042"/>
                  </a:lnTo>
                  <a:lnTo>
                    <a:pt x="3357702" y="3113024"/>
                  </a:lnTo>
                  <a:lnTo>
                    <a:pt x="3345103" y="3070047"/>
                  </a:lnTo>
                  <a:lnTo>
                    <a:pt x="3329965" y="3028175"/>
                  </a:lnTo>
                  <a:lnTo>
                    <a:pt x="3312350" y="2987497"/>
                  </a:lnTo>
                  <a:lnTo>
                    <a:pt x="3292360" y="2948127"/>
                  </a:lnTo>
                  <a:lnTo>
                    <a:pt x="3270072" y="2910116"/>
                  </a:lnTo>
                  <a:lnTo>
                    <a:pt x="3245586" y="2873565"/>
                  </a:lnTo>
                  <a:lnTo>
                    <a:pt x="3218992" y="2838564"/>
                  </a:lnTo>
                  <a:lnTo>
                    <a:pt x="3190367" y="2805188"/>
                  </a:lnTo>
                  <a:lnTo>
                    <a:pt x="3159798" y="2773540"/>
                  </a:lnTo>
                  <a:lnTo>
                    <a:pt x="3127387" y="2743695"/>
                  </a:lnTo>
                  <a:lnTo>
                    <a:pt x="3093212" y="2715742"/>
                  </a:lnTo>
                  <a:lnTo>
                    <a:pt x="3057372" y="2689771"/>
                  </a:lnTo>
                  <a:lnTo>
                    <a:pt x="3019945" y="2665857"/>
                  </a:lnTo>
                  <a:lnTo>
                    <a:pt x="2981020" y="2644102"/>
                  </a:lnTo>
                  <a:lnTo>
                    <a:pt x="2940685" y="2624569"/>
                  </a:lnTo>
                  <a:lnTo>
                    <a:pt x="2899029" y="2607373"/>
                  </a:lnTo>
                  <a:lnTo>
                    <a:pt x="2856141" y="2592578"/>
                  </a:lnTo>
                  <a:lnTo>
                    <a:pt x="2812123" y="2580284"/>
                  </a:lnTo>
                  <a:lnTo>
                    <a:pt x="2767038" y="2570569"/>
                  </a:lnTo>
                  <a:lnTo>
                    <a:pt x="2720987" y="2563520"/>
                  </a:lnTo>
                  <a:lnTo>
                    <a:pt x="2674074" y="2559240"/>
                  </a:lnTo>
                  <a:lnTo>
                    <a:pt x="2626360" y="2557792"/>
                  </a:lnTo>
                  <a:lnTo>
                    <a:pt x="2578633" y="2559240"/>
                  </a:lnTo>
                  <a:lnTo>
                    <a:pt x="2531719" y="2563520"/>
                  </a:lnTo>
                  <a:lnTo>
                    <a:pt x="2485669" y="2570569"/>
                  </a:lnTo>
                  <a:lnTo>
                    <a:pt x="2440584" y="2580284"/>
                  </a:lnTo>
                  <a:lnTo>
                    <a:pt x="2396566" y="2592578"/>
                  </a:lnTo>
                  <a:lnTo>
                    <a:pt x="2353678" y="2607373"/>
                  </a:lnTo>
                  <a:lnTo>
                    <a:pt x="2332748" y="2616022"/>
                  </a:lnTo>
                  <a:lnTo>
                    <a:pt x="2339378" y="2565908"/>
                  </a:lnTo>
                  <a:lnTo>
                    <a:pt x="2342896" y="2539365"/>
                  </a:lnTo>
                  <a:lnTo>
                    <a:pt x="2312847" y="2549753"/>
                  </a:lnTo>
                  <a:lnTo>
                    <a:pt x="1982012" y="1591818"/>
                  </a:lnTo>
                  <a:lnTo>
                    <a:pt x="2054720" y="1554327"/>
                  </a:lnTo>
                  <a:lnTo>
                    <a:pt x="2094179" y="1530121"/>
                  </a:lnTo>
                  <a:lnTo>
                    <a:pt x="2132165" y="1504010"/>
                  </a:lnTo>
                  <a:lnTo>
                    <a:pt x="2168588" y="1476082"/>
                  </a:lnTo>
                  <a:lnTo>
                    <a:pt x="2203386" y="1446377"/>
                  </a:lnTo>
                  <a:lnTo>
                    <a:pt x="2236470" y="1415008"/>
                  </a:lnTo>
                  <a:lnTo>
                    <a:pt x="2267788" y="1382001"/>
                  </a:lnTo>
                  <a:lnTo>
                    <a:pt x="2297239" y="1347470"/>
                  </a:lnTo>
                  <a:lnTo>
                    <a:pt x="2324773" y="1311452"/>
                  </a:lnTo>
                  <a:lnTo>
                    <a:pt x="2350300" y="1274025"/>
                  </a:lnTo>
                  <a:lnTo>
                    <a:pt x="2373757" y="1235278"/>
                  </a:lnTo>
                  <a:lnTo>
                    <a:pt x="2395055" y="1195260"/>
                  </a:lnTo>
                  <a:lnTo>
                    <a:pt x="2414130" y="1154061"/>
                  </a:lnTo>
                  <a:lnTo>
                    <a:pt x="2430894" y="1111732"/>
                  </a:lnTo>
                  <a:lnTo>
                    <a:pt x="2445296" y="1068362"/>
                  </a:lnTo>
                  <a:lnTo>
                    <a:pt x="2457246" y="1024001"/>
                  </a:lnTo>
                  <a:lnTo>
                    <a:pt x="2466670" y="978738"/>
                  </a:lnTo>
                  <a:lnTo>
                    <a:pt x="2473490" y="932637"/>
                  </a:lnTo>
                  <a:lnTo>
                    <a:pt x="2477630" y="885774"/>
                  </a:lnTo>
                  <a:lnTo>
                    <a:pt x="2479040" y="838200"/>
                  </a:lnTo>
                  <a:lnTo>
                    <a:pt x="2477630" y="790638"/>
                  </a:lnTo>
                  <a:lnTo>
                    <a:pt x="2473490" y="743775"/>
                  </a:lnTo>
                  <a:lnTo>
                    <a:pt x="2466670" y="697674"/>
                  </a:lnTo>
                  <a:lnTo>
                    <a:pt x="2457246" y="652411"/>
                  </a:lnTo>
                  <a:lnTo>
                    <a:pt x="2445296" y="608050"/>
                  </a:lnTo>
                  <a:lnTo>
                    <a:pt x="2430894" y="564680"/>
                  </a:lnTo>
                  <a:lnTo>
                    <a:pt x="2414130" y="522351"/>
                  </a:lnTo>
                  <a:lnTo>
                    <a:pt x="2395055" y="481152"/>
                  </a:lnTo>
                  <a:lnTo>
                    <a:pt x="2373757" y="441134"/>
                  </a:lnTo>
                  <a:lnTo>
                    <a:pt x="2350300" y="402386"/>
                  </a:lnTo>
                  <a:lnTo>
                    <a:pt x="2324773" y="364959"/>
                  </a:lnTo>
                  <a:lnTo>
                    <a:pt x="2297239" y="328942"/>
                  </a:lnTo>
                  <a:lnTo>
                    <a:pt x="2267788" y="294411"/>
                  </a:lnTo>
                  <a:lnTo>
                    <a:pt x="2236470" y="261404"/>
                  </a:lnTo>
                  <a:lnTo>
                    <a:pt x="2203386" y="230035"/>
                  </a:lnTo>
                  <a:lnTo>
                    <a:pt x="2168588" y="200329"/>
                  </a:lnTo>
                  <a:lnTo>
                    <a:pt x="2132165" y="172402"/>
                  </a:lnTo>
                  <a:lnTo>
                    <a:pt x="2094179" y="146291"/>
                  </a:lnTo>
                  <a:lnTo>
                    <a:pt x="2054720" y="122085"/>
                  </a:lnTo>
                  <a:lnTo>
                    <a:pt x="2013851" y="99847"/>
                  </a:lnTo>
                  <a:lnTo>
                    <a:pt x="1971662" y="79641"/>
                  </a:lnTo>
                  <a:lnTo>
                    <a:pt x="1928202" y="61556"/>
                  </a:lnTo>
                  <a:lnTo>
                    <a:pt x="1883562" y="45656"/>
                  </a:lnTo>
                  <a:lnTo>
                    <a:pt x="1837829" y="32004"/>
                  </a:lnTo>
                  <a:lnTo>
                    <a:pt x="1791055" y="20675"/>
                  </a:lnTo>
                  <a:lnTo>
                    <a:pt x="1743316" y="11734"/>
                  </a:lnTo>
                  <a:lnTo>
                    <a:pt x="1694700" y="5270"/>
                  </a:lnTo>
                  <a:lnTo>
                    <a:pt x="1645272" y="1333"/>
                  </a:lnTo>
                  <a:lnTo>
                    <a:pt x="1595120" y="0"/>
                  </a:lnTo>
                  <a:lnTo>
                    <a:pt x="1544955" y="1333"/>
                  </a:lnTo>
                  <a:lnTo>
                    <a:pt x="1495526" y="5270"/>
                  </a:lnTo>
                  <a:lnTo>
                    <a:pt x="1446911" y="11734"/>
                  </a:lnTo>
                  <a:lnTo>
                    <a:pt x="1399171" y="20675"/>
                  </a:lnTo>
                  <a:lnTo>
                    <a:pt x="1352397" y="32004"/>
                  </a:lnTo>
                  <a:lnTo>
                    <a:pt x="1306664" y="45656"/>
                  </a:lnTo>
                  <a:lnTo>
                    <a:pt x="1262024" y="61556"/>
                  </a:lnTo>
                  <a:lnTo>
                    <a:pt x="1218565" y="79641"/>
                  </a:lnTo>
                  <a:lnTo>
                    <a:pt x="1176375" y="99847"/>
                  </a:lnTo>
                  <a:lnTo>
                    <a:pt x="1135507" y="122085"/>
                  </a:lnTo>
                  <a:lnTo>
                    <a:pt x="1096048" y="146291"/>
                  </a:lnTo>
                  <a:lnTo>
                    <a:pt x="1058062" y="172402"/>
                  </a:lnTo>
                  <a:lnTo>
                    <a:pt x="1021638" y="200329"/>
                  </a:lnTo>
                  <a:lnTo>
                    <a:pt x="986840" y="230035"/>
                  </a:lnTo>
                  <a:lnTo>
                    <a:pt x="953757" y="261404"/>
                  </a:lnTo>
                  <a:lnTo>
                    <a:pt x="922439" y="294411"/>
                  </a:lnTo>
                  <a:lnTo>
                    <a:pt x="892987" y="328942"/>
                  </a:lnTo>
                  <a:lnTo>
                    <a:pt x="865454" y="364959"/>
                  </a:lnTo>
                  <a:lnTo>
                    <a:pt x="839927" y="402386"/>
                  </a:lnTo>
                  <a:lnTo>
                    <a:pt x="816470" y="441134"/>
                  </a:lnTo>
                  <a:lnTo>
                    <a:pt x="795172" y="481152"/>
                  </a:lnTo>
                  <a:lnTo>
                    <a:pt x="776097" y="522351"/>
                  </a:lnTo>
                  <a:lnTo>
                    <a:pt x="759333" y="564680"/>
                  </a:lnTo>
                  <a:lnTo>
                    <a:pt x="744931" y="608050"/>
                  </a:lnTo>
                  <a:lnTo>
                    <a:pt x="732980" y="652411"/>
                  </a:lnTo>
                  <a:lnTo>
                    <a:pt x="723557" y="697674"/>
                  </a:lnTo>
                  <a:lnTo>
                    <a:pt x="716737" y="743775"/>
                  </a:lnTo>
                  <a:lnTo>
                    <a:pt x="712597" y="790638"/>
                  </a:lnTo>
                  <a:lnTo>
                    <a:pt x="711200" y="838200"/>
                  </a:lnTo>
                  <a:lnTo>
                    <a:pt x="712597" y="885774"/>
                  </a:lnTo>
                  <a:lnTo>
                    <a:pt x="716737" y="932637"/>
                  </a:lnTo>
                  <a:lnTo>
                    <a:pt x="723557" y="978738"/>
                  </a:lnTo>
                  <a:lnTo>
                    <a:pt x="732980" y="1024001"/>
                  </a:lnTo>
                  <a:lnTo>
                    <a:pt x="744931" y="1068362"/>
                  </a:lnTo>
                  <a:lnTo>
                    <a:pt x="759333" y="1111732"/>
                  </a:lnTo>
                  <a:lnTo>
                    <a:pt x="776097" y="1154061"/>
                  </a:lnTo>
                  <a:lnTo>
                    <a:pt x="795172" y="1195260"/>
                  </a:lnTo>
                  <a:lnTo>
                    <a:pt x="816470" y="1235278"/>
                  </a:lnTo>
                  <a:lnTo>
                    <a:pt x="839927" y="1274025"/>
                  </a:lnTo>
                  <a:lnTo>
                    <a:pt x="865454" y="1311452"/>
                  </a:lnTo>
                  <a:lnTo>
                    <a:pt x="892987" y="1347470"/>
                  </a:lnTo>
                  <a:lnTo>
                    <a:pt x="922439" y="1382001"/>
                  </a:lnTo>
                  <a:lnTo>
                    <a:pt x="953757" y="1415008"/>
                  </a:lnTo>
                  <a:lnTo>
                    <a:pt x="986840" y="1446377"/>
                  </a:lnTo>
                  <a:lnTo>
                    <a:pt x="1021638" y="1476082"/>
                  </a:lnTo>
                  <a:lnTo>
                    <a:pt x="1058062" y="1504010"/>
                  </a:lnTo>
                  <a:lnTo>
                    <a:pt x="1096048" y="1530121"/>
                  </a:lnTo>
                  <a:lnTo>
                    <a:pt x="1135507" y="1554327"/>
                  </a:lnTo>
                  <a:lnTo>
                    <a:pt x="1176375" y="1576565"/>
                  </a:lnTo>
                  <a:lnTo>
                    <a:pt x="1218565" y="1596771"/>
                  </a:lnTo>
                  <a:lnTo>
                    <a:pt x="1262024" y="1614855"/>
                  </a:lnTo>
                  <a:lnTo>
                    <a:pt x="1268387" y="1617129"/>
                  </a:lnTo>
                  <a:lnTo>
                    <a:pt x="807339" y="2487447"/>
                  </a:lnTo>
                  <a:lnTo>
                    <a:pt x="779272" y="2472563"/>
                  </a:lnTo>
                  <a:lnTo>
                    <a:pt x="777240" y="2557792"/>
                  </a:lnTo>
                  <a:lnTo>
                    <a:pt x="846582" y="2508250"/>
                  </a:lnTo>
                  <a:lnTo>
                    <a:pt x="839863" y="2504694"/>
                  </a:lnTo>
                  <a:lnTo>
                    <a:pt x="818527" y="2493391"/>
                  </a:lnTo>
                  <a:lnTo>
                    <a:pt x="1280401" y="1621409"/>
                  </a:lnTo>
                  <a:lnTo>
                    <a:pt x="1306664" y="1630756"/>
                  </a:lnTo>
                  <a:lnTo>
                    <a:pt x="1352397" y="1644408"/>
                  </a:lnTo>
                  <a:lnTo>
                    <a:pt x="1399171" y="1655737"/>
                  </a:lnTo>
                  <a:lnTo>
                    <a:pt x="1446911" y="1664677"/>
                  </a:lnTo>
                  <a:lnTo>
                    <a:pt x="1495526" y="1671142"/>
                  </a:lnTo>
                  <a:lnTo>
                    <a:pt x="1544955" y="1675079"/>
                  </a:lnTo>
                  <a:lnTo>
                    <a:pt x="1595120" y="1676400"/>
                  </a:lnTo>
                  <a:lnTo>
                    <a:pt x="1645272" y="1675079"/>
                  </a:lnTo>
                  <a:lnTo>
                    <a:pt x="1694700" y="1671142"/>
                  </a:lnTo>
                  <a:lnTo>
                    <a:pt x="1743316" y="1664677"/>
                  </a:lnTo>
                  <a:lnTo>
                    <a:pt x="1791055" y="1655737"/>
                  </a:lnTo>
                  <a:lnTo>
                    <a:pt x="1837829" y="1644408"/>
                  </a:lnTo>
                  <a:lnTo>
                    <a:pt x="1883562" y="1630756"/>
                  </a:lnTo>
                  <a:lnTo>
                    <a:pt x="1928202" y="1614855"/>
                  </a:lnTo>
                  <a:lnTo>
                    <a:pt x="1970544" y="1597240"/>
                  </a:lnTo>
                  <a:lnTo>
                    <a:pt x="2300897" y="2553893"/>
                  </a:lnTo>
                  <a:lnTo>
                    <a:pt x="2270887" y="2564257"/>
                  </a:lnTo>
                  <a:lnTo>
                    <a:pt x="2326411" y="2618638"/>
                  </a:lnTo>
                  <a:lnTo>
                    <a:pt x="2312022" y="2624569"/>
                  </a:lnTo>
                  <a:lnTo>
                    <a:pt x="2271687" y="2644102"/>
                  </a:lnTo>
                  <a:lnTo>
                    <a:pt x="2232761" y="2665857"/>
                  </a:lnTo>
                  <a:lnTo>
                    <a:pt x="2195334" y="2689771"/>
                  </a:lnTo>
                  <a:lnTo>
                    <a:pt x="2159495" y="2715742"/>
                  </a:lnTo>
                  <a:lnTo>
                    <a:pt x="2125319" y="2743695"/>
                  </a:lnTo>
                  <a:lnTo>
                    <a:pt x="2092909" y="2773540"/>
                  </a:lnTo>
                  <a:lnTo>
                    <a:pt x="2062340" y="2805188"/>
                  </a:lnTo>
                  <a:lnTo>
                    <a:pt x="2033714" y="2838564"/>
                  </a:lnTo>
                  <a:lnTo>
                    <a:pt x="2007120" y="2873565"/>
                  </a:lnTo>
                  <a:lnTo>
                    <a:pt x="1982635" y="2910116"/>
                  </a:lnTo>
                  <a:lnTo>
                    <a:pt x="1960346" y="2948127"/>
                  </a:lnTo>
                  <a:lnTo>
                    <a:pt x="1940356" y="2987497"/>
                  </a:lnTo>
                  <a:lnTo>
                    <a:pt x="1922741" y="3028175"/>
                  </a:lnTo>
                  <a:lnTo>
                    <a:pt x="1907603" y="3070047"/>
                  </a:lnTo>
                  <a:lnTo>
                    <a:pt x="1895005" y="3113024"/>
                  </a:lnTo>
                  <a:lnTo>
                    <a:pt x="1885061" y="3157042"/>
                  </a:lnTo>
                  <a:lnTo>
                    <a:pt x="1877847" y="3202000"/>
                  </a:lnTo>
                  <a:lnTo>
                    <a:pt x="1873453" y="3247809"/>
                  </a:lnTo>
                  <a:lnTo>
                    <a:pt x="1871980" y="3294380"/>
                  </a:lnTo>
                  <a:lnTo>
                    <a:pt x="1873453" y="3340963"/>
                  </a:lnTo>
                  <a:lnTo>
                    <a:pt x="1877847" y="3386772"/>
                  </a:lnTo>
                  <a:lnTo>
                    <a:pt x="1885061" y="3431730"/>
                  </a:lnTo>
                  <a:lnTo>
                    <a:pt x="1895005" y="3475748"/>
                  </a:lnTo>
                  <a:lnTo>
                    <a:pt x="1907603" y="3518725"/>
                  </a:lnTo>
                  <a:lnTo>
                    <a:pt x="1922741" y="3560597"/>
                  </a:lnTo>
                  <a:lnTo>
                    <a:pt x="1940356" y="3601275"/>
                  </a:lnTo>
                  <a:lnTo>
                    <a:pt x="1960346" y="3640645"/>
                  </a:lnTo>
                  <a:lnTo>
                    <a:pt x="1982635" y="3678656"/>
                  </a:lnTo>
                  <a:lnTo>
                    <a:pt x="2007120" y="3715207"/>
                  </a:lnTo>
                  <a:lnTo>
                    <a:pt x="2033714" y="3750208"/>
                  </a:lnTo>
                  <a:lnTo>
                    <a:pt x="2062340" y="3783584"/>
                  </a:lnTo>
                  <a:lnTo>
                    <a:pt x="2092909" y="3815232"/>
                  </a:lnTo>
                  <a:lnTo>
                    <a:pt x="2125319" y="3845077"/>
                  </a:lnTo>
                  <a:lnTo>
                    <a:pt x="2159495" y="3873030"/>
                  </a:lnTo>
                  <a:lnTo>
                    <a:pt x="2195334" y="3899001"/>
                  </a:lnTo>
                  <a:lnTo>
                    <a:pt x="2232761" y="3922915"/>
                  </a:lnTo>
                  <a:lnTo>
                    <a:pt x="2271687" y="3944670"/>
                  </a:lnTo>
                  <a:lnTo>
                    <a:pt x="2312022" y="3964203"/>
                  </a:lnTo>
                  <a:lnTo>
                    <a:pt x="2353678" y="3981399"/>
                  </a:lnTo>
                  <a:lnTo>
                    <a:pt x="2396566" y="3996194"/>
                  </a:lnTo>
                  <a:lnTo>
                    <a:pt x="2440584" y="4008488"/>
                  </a:lnTo>
                  <a:lnTo>
                    <a:pt x="2485669" y="4018203"/>
                  </a:lnTo>
                  <a:lnTo>
                    <a:pt x="2531719" y="4025252"/>
                  </a:lnTo>
                  <a:lnTo>
                    <a:pt x="2578633" y="4029532"/>
                  </a:lnTo>
                  <a:lnTo>
                    <a:pt x="2626360" y="4030980"/>
                  </a:lnTo>
                  <a:lnTo>
                    <a:pt x="2674074" y="4029532"/>
                  </a:lnTo>
                  <a:lnTo>
                    <a:pt x="2720987" y="4025252"/>
                  </a:lnTo>
                  <a:lnTo>
                    <a:pt x="2767038" y="4018203"/>
                  </a:lnTo>
                  <a:lnTo>
                    <a:pt x="2812123" y="4008488"/>
                  </a:lnTo>
                  <a:lnTo>
                    <a:pt x="2856141" y="3996194"/>
                  </a:lnTo>
                  <a:lnTo>
                    <a:pt x="2899029" y="3981399"/>
                  </a:lnTo>
                  <a:lnTo>
                    <a:pt x="2940685" y="3964203"/>
                  </a:lnTo>
                  <a:lnTo>
                    <a:pt x="2981020" y="3944670"/>
                  </a:lnTo>
                  <a:lnTo>
                    <a:pt x="3019945" y="3922915"/>
                  </a:lnTo>
                  <a:lnTo>
                    <a:pt x="3057372" y="3899001"/>
                  </a:lnTo>
                  <a:lnTo>
                    <a:pt x="3093212" y="3873030"/>
                  </a:lnTo>
                  <a:lnTo>
                    <a:pt x="3127387" y="3845077"/>
                  </a:lnTo>
                  <a:lnTo>
                    <a:pt x="3159798" y="3815232"/>
                  </a:lnTo>
                  <a:lnTo>
                    <a:pt x="3190367" y="3783584"/>
                  </a:lnTo>
                  <a:lnTo>
                    <a:pt x="3218992" y="3750208"/>
                  </a:lnTo>
                  <a:lnTo>
                    <a:pt x="3245586" y="3715207"/>
                  </a:lnTo>
                  <a:lnTo>
                    <a:pt x="3270072" y="3678656"/>
                  </a:lnTo>
                  <a:lnTo>
                    <a:pt x="3292360" y="3640645"/>
                  </a:lnTo>
                  <a:lnTo>
                    <a:pt x="3312350" y="3601275"/>
                  </a:lnTo>
                  <a:lnTo>
                    <a:pt x="3329965" y="3560597"/>
                  </a:lnTo>
                  <a:lnTo>
                    <a:pt x="3345103" y="3518725"/>
                  </a:lnTo>
                  <a:lnTo>
                    <a:pt x="3357702" y="3475748"/>
                  </a:lnTo>
                  <a:lnTo>
                    <a:pt x="3367646" y="3431730"/>
                  </a:lnTo>
                  <a:lnTo>
                    <a:pt x="3374860" y="3386772"/>
                  </a:lnTo>
                  <a:lnTo>
                    <a:pt x="3379254" y="3340963"/>
                  </a:lnTo>
                  <a:lnTo>
                    <a:pt x="3380740" y="3294380"/>
                  </a:lnTo>
                  <a:close/>
                </a:path>
              </a:pathLst>
            </a:custGeom>
            <a:solidFill>
              <a:srgbClr val="001E33"/>
            </a:solidFill>
          </p:spPr>
          <p:txBody>
            <a:bodyPr wrap="square" lIns="0" tIns="0" rIns="0" bIns="0" rtlCol="0"/>
            <a:lstStyle/>
            <a:p>
              <a:endParaRPr/>
            </a:p>
          </p:txBody>
        </p:sp>
        <p:sp>
          <p:nvSpPr>
            <p:cNvPr id="24" name="object 24"/>
            <p:cNvSpPr/>
            <p:nvPr/>
          </p:nvSpPr>
          <p:spPr>
            <a:xfrm>
              <a:off x="8590280" y="1602739"/>
              <a:ext cx="195579" cy="134620"/>
            </a:xfrm>
            <a:prstGeom prst="rect">
              <a:avLst/>
            </a:prstGeom>
            <a:blipFill>
              <a:blip r:embed="rId10" cstate="print"/>
              <a:stretch>
                <a:fillRect/>
              </a:stretch>
            </a:blipFill>
          </p:spPr>
          <p:txBody>
            <a:bodyPr wrap="square" lIns="0" tIns="0" rIns="0" bIns="0" rtlCol="0"/>
            <a:lstStyle/>
            <a:p>
              <a:endParaRPr/>
            </a:p>
          </p:txBody>
        </p:sp>
        <p:sp>
          <p:nvSpPr>
            <p:cNvPr id="25" name="object 25"/>
            <p:cNvSpPr/>
            <p:nvPr/>
          </p:nvSpPr>
          <p:spPr>
            <a:xfrm>
              <a:off x="8590280" y="1866900"/>
              <a:ext cx="195579" cy="132079"/>
            </a:xfrm>
            <a:prstGeom prst="rect">
              <a:avLst/>
            </a:prstGeom>
            <a:blipFill>
              <a:blip r:embed="rId5" cstate="print"/>
              <a:stretch>
                <a:fillRect/>
              </a:stretch>
            </a:blipFill>
          </p:spPr>
          <p:txBody>
            <a:bodyPr wrap="square" lIns="0" tIns="0" rIns="0" bIns="0" rtlCol="0"/>
            <a:lstStyle/>
            <a:p>
              <a:endParaRPr/>
            </a:p>
          </p:txBody>
        </p:sp>
        <p:sp>
          <p:nvSpPr>
            <p:cNvPr id="26" name="object 26"/>
            <p:cNvSpPr/>
            <p:nvPr/>
          </p:nvSpPr>
          <p:spPr>
            <a:xfrm>
              <a:off x="8874760" y="1577339"/>
              <a:ext cx="195580" cy="132080"/>
            </a:xfrm>
            <a:prstGeom prst="rect">
              <a:avLst/>
            </a:prstGeom>
            <a:blipFill>
              <a:blip r:embed="rId11" cstate="print"/>
              <a:stretch>
                <a:fillRect/>
              </a:stretch>
            </a:blipFill>
          </p:spPr>
          <p:txBody>
            <a:bodyPr wrap="square" lIns="0" tIns="0" rIns="0" bIns="0" rtlCol="0"/>
            <a:lstStyle/>
            <a:p>
              <a:endParaRPr/>
            </a:p>
          </p:txBody>
        </p:sp>
        <p:sp>
          <p:nvSpPr>
            <p:cNvPr id="27" name="object 27"/>
            <p:cNvSpPr/>
            <p:nvPr/>
          </p:nvSpPr>
          <p:spPr>
            <a:xfrm>
              <a:off x="8643619" y="2080259"/>
              <a:ext cx="195579" cy="132079"/>
            </a:xfrm>
            <a:prstGeom prst="rect">
              <a:avLst/>
            </a:prstGeom>
            <a:blipFill>
              <a:blip r:embed="rId5" cstate="print"/>
              <a:stretch>
                <a:fillRect/>
              </a:stretch>
            </a:blipFill>
          </p:spPr>
          <p:txBody>
            <a:bodyPr wrap="square" lIns="0" tIns="0" rIns="0" bIns="0" rtlCol="0"/>
            <a:lstStyle/>
            <a:p>
              <a:endParaRPr/>
            </a:p>
          </p:txBody>
        </p:sp>
        <p:sp>
          <p:nvSpPr>
            <p:cNvPr id="28" name="object 28"/>
            <p:cNvSpPr/>
            <p:nvPr/>
          </p:nvSpPr>
          <p:spPr>
            <a:xfrm>
              <a:off x="8928100" y="1762759"/>
              <a:ext cx="193040" cy="132079"/>
            </a:xfrm>
            <a:prstGeom prst="rect">
              <a:avLst/>
            </a:prstGeom>
            <a:blipFill>
              <a:blip r:embed="rId3" cstate="print"/>
              <a:stretch>
                <a:fillRect/>
              </a:stretch>
            </a:blipFill>
          </p:spPr>
          <p:txBody>
            <a:bodyPr wrap="square" lIns="0" tIns="0" rIns="0" bIns="0" rtlCol="0"/>
            <a:lstStyle/>
            <a:p>
              <a:endParaRPr/>
            </a:p>
          </p:txBody>
        </p:sp>
        <p:sp>
          <p:nvSpPr>
            <p:cNvPr id="29" name="object 29"/>
            <p:cNvSpPr/>
            <p:nvPr/>
          </p:nvSpPr>
          <p:spPr>
            <a:xfrm>
              <a:off x="8928100" y="2026919"/>
              <a:ext cx="193040" cy="132079"/>
            </a:xfrm>
            <a:prstGeom prst="rect">
              <a:avLst/>
            </a:prstGeom>
            <a:blipFill>
              <a:blip r:embed="rId12" cstate="print"/>
              <a:stretch>
                <a:fillRect/>
              </a:stretch>
            </a:blipFill>
          </p:spPr>
          <p:txBody>
            <a:bodyPr wrap="square" lIns="0" tIns="0" rIns="0" bIns="0" rtlCol="0"/>
            <a:lstStyle/>
            <a:p>
              <a:endParaRPr/>
            </a:p>
          </p:txBody>
        </p:sp>
        <p:sp>
          <p:nvSpPr>
            <p:cNvPr id="30" name="object 30"/>
            <p:cNvSpPr/>
            <p:nvPr/>
          </p:nvSpPr>
          <p:spPr>
            <a:xfrm>
              <a:off x="9431020" y="1988819"/>
              <a:ext cx="193039" cy="132079"/>
            </a:xfrm>
            <a:prstGeom prst="rect">
              <a:avLst/>
            </a:prstGeom>
            <a:blipFill>
              <a:blip r:embed="rId13" cstate="print"/>
              <a:stretch>
                <a:fillRect/>
              </a:stretch>
            </a:blipFill>
          </p:spPr>
          <p:txBody>
            <a:bodyPr wrap="square" lIns="0" tIns="0" rIns="0" bIns="0" rtlCol="0"/>
            <a:lstStyle/>
            <a:p>
              <a:endParaRPr/>
            </a:p>
          </p:txBody>
        </p:sp>
        <p:sp>
          <p:nvSpPr>
            <p:cNvPr id="31" name="object 31"/>
            <p:cNvSpPr/>
            <p:nvPr/>
          </p:nvSpPr>
          <p:spPr>
            <a:xfrm>
              <a:off x="9738360" y="2146300"/>
              <a:ext cx="195580" cy="132079"/>
            </a:xfrm>
            <a:prstGeom prst="rect">
              <a:avLst/>
            </a:prstGeom>
            <a:blipFill>
              <a:blip r:embed="rId4" cstate="print"/>
              <a:stretch>
                <a:fillRect/>
              </a:stretch>
            </a:blipFill>
          </p:spPr>
          <p:txBody>
            <a:bodyPr wrap="square" lIns="0" tIns="0" rIns="0" bIns="0" rtlCol="0"/>
            <a:lstStyle/>
            <a:p>
              <a:endParaRPr/>
            </a:p>
          </p:txBody>
        </p:sp>
        <p:sp>
          <p:nvSpPr>
            <p:cNvPr id="32" name="object 32"/>
            <p:cNvSpPr/>
            <p:nvPr/>
          </p:nvSpPr>
          <p:spPr>
            <a:xfrm>
              <a:off x="10350500" y="4269739"/>
              <a:ext cx="195579" cy="132080"/>
            </a:xfrm>
            <a:prstGeom prst="rect">
              <a:avLst/>
            </a:prstGeom>
            <a:blipFill>
              <a:blip r:embed="rId4" cstate="print"/>
              <a:stretch>
                <a:fillRect/>
              </a:stretch>
            </a:blipFill>
          </p:spPr>
          <p:txBody>
            <a:bodyPr wrap="square" lIns="0" tIns="0" rIns="0" bIns="0" rtlCol="0"/>
            <a:lstStyle/>
            <a:p>
              <a:endParaRPr/>
            </a:p>
          </p:txBody>
        </p:sp>
        <p:sp>
          <p:nvSpPr>
            <p:cNvPr id="33" name="object 33"/>
            <p:cNvSpPr/>
            <p:nvPr/>
          </p:nvSpPr>
          <p:spPr>
            <a:xfrm>
              <a:off x="10040620" y="4112260"/>
              <a:ext cx="195579" cy="132079"/>
            </a:xfrm>
            <a:prstGeom prst="rect">
              <a:avLst/>
            </a:prstGeom>
            <a:blipFill>
              <a:blip r:embed="rId5" cstate="print"/>
              <a:stretch>
                <a:fillRect/>
              </a:stretch>
            </a:blipFill>
          </p:spPr>
          <p:txBody>
            <a:bodyPr wrap="square" lIns="0" tIns="0" rIns="0" bIns="0" rtlCol="0"/>
            <a:lstStyle/>
            <a:p>
              <a:endParaRPr/>
            </a:p>
          </p:txBody>
        </p:sp>
        <p:sp>
          <p:nvSpPr>
            <p:cNvPr id="34" name="object 34"/>
            <p:cNvSpPr/>
            <p:nvPr/>
          </p:nvSpPr>
          <p:spPr>
            <a:xfrm>
              <a:off x="8135619" y="4244339"/>
              <a:ext cx="195579" cy="132080"/>
            </a:xfrm>
            <a:prstGeom prst="rect">
              <a:avLst/>
            </a:prstGeom>
            <a:blipFill>
              <a:blip r:embed="rId5" cstate="print"/>
              <a:stretch>
                <a:fillRect/>
              </a:stretch>
            </a:blipFill>
          </p:spPr>
          <p:txBody>
            <a:bodyPr wrap="square" lIns="0" tIns="0" rIns="0" bIns="0" rtlCol="0"/>
            <a:lstStyle/>
            <a:p>
              <a:endParaRPr/>
            </a:p>
          </p:txBody>
        </p:sp>
        <p:sp>
          <p:nvSpPr>
            <p:cNvPr id="35" name="object 35"/>
            <p:cNvSpPr/>
            <p:nvPr/>
          </p:nvSpPr>
          <p:spPr>
            <a:xfrm>
              <a:off x="8135619" y="3980179"/>
              <a:ext cx="195579" cy="132080"/>
            </a:xfrm>
            <a:prstGeom prst="rect">
              <a:avLst/>
            </a:prstGeom>
            <a:blipFill>
              <a:blip r:embed="rId2" cstate="print"/>
              <a:stretch>
                <a:fillRect/>
              </a:stretch>
            </a:blipFill>
          </p:spPr>
          <p:txBody>
            <a:bodyPr wrap="square" lIns="0" tIns="0" rIns="0" bIns="0" rtlCol="0"/>
            <a:lstStyle/>
            <a:p>
              <a:endParaRPr/>
            </a:p>
          </p:txBody>
        </p:sp>
        <p:sp>
          <p:nvSpPr>
            <p:cNvPr id="36" name="object 36"/>
            <p:cNvSpPr/>
            <p:nvPr/>
          </p:nvSpPr>
          <p:spPr>
            <a:xfrm>
              <a:off x="8420100" y="3954779"/>
              <a:ext cx="195579" cy="132080"/>
            </a:xfrm>
            <a:prstGeom prst="rect">
              <a:avLst/>
            </a:prstGeom>
            <a:blipFill>
              <a:blip r:embed="rId5" cstate="print"/>
              <a:stretch>
                <a:fillRect/>
              </a:stretch>
            </a:blipFill>
          </p:spPr>
          <p:txBody>
            <a:bodyPr wrap="square" lIns="0" tIns="0" rIns="0" bIns="0" rtlCol="0"/>
            <a:lstStyle/>
            <a:p>
              <a:endParaRPr/>
            </a:p>
          </p:txBody>
        </p:sp>
        <p:sp>
          <p:nvSpPr>
            <p:cNvPr id="37" name="object 37"/>
            <p:cNvSpPr/>
            <p:nvPr/>
          </p:nvSpPr>
          <p:spPr>
            <a:xfrm>
              <a:off x="8186419" y="4455160"/>
              <a:ext cx="195579" cy="132079"/>
            </a:xfrm>
            <a:prstGeom prst="rect">
              <a:avLst/>
            </a:prstGeom>
            <a:blipFill>
              <a:blip r:embed="rId5" cstate="print"/>
              <a:stretch>
                <a:fillRect/>
              </a:stretch>
            </a:blipFill>
          </p:spPr>
          <p:txBody>
            <a:bodyPr wrap="square" lIns="0" tIns="0" rIns="0" bIns="0" rtlCol="0"/>
            <a:lstStyle/>
            <a:p>
              <a:endParaRPr/>
            </a:p>
          </p:txBody>
        </p:sp>
        <p:sp>
          <p:nvSpPr>
            <p:cNvPr id="38" name="object 38"/>
            <p:cNvSpPr/>
            <p:nvPr/>
          </p:nvSpPr>
          <p:spPr>
            <a:xfrm>
              <a:off x="8470900" y="4401819"/>
              <a:ext cx="195579" cy="134619"/>
            </a:xfrm>
            <a:prstGeom prst="rect">
              <a:avLst/>
            </a:prstGeom>
            <a:blipFill>
              <a:blip r:embed="rId14" cstate="print"/>
              <a:stretch>
                <a:fillRect/>
              </a:stretch>
            </a:blipFill>
          </p:spPr>
          <p:txBody>
            <a:bodyPr wrap="square" lIns="0" tIns="0" rIns="0" bIns="0" rtlCol="0"/>
            <a:lstStyle/>
            <a:p>
              <a:endParaRPr/>
            </a:p>
          </p:txBody>
        </p:sp>
        <p:sp>
          <p:nvSpPr>
            <p:cNvPr id="39" name="object 39"/>
            <p:cNvSpPr/>
            <p:nvPr/>
          </p:nvSpPr>
          <p:spPr>
            <a:xfrm>
              <a:off x="8470900" y="4137660"/>
              <a:ext cx="195579" cy="134619"/>
            </a:xfrm>
            <a:prstGeom prst="rect">
              <a:avLst/>
            </a:prstGeom>
            <a:blipFill>
              <a:blip r:embed="rId9" cstate="print"/>
              <a:stretch>
                <a:fillRect/>
              </a:stretch>
            </a:blipFill>
          </p:spPr>
          <p:txBody>
            <a:bodyPr wrap="square" lIns="0" tIns="0" rIns="0" bIns="0" rtlCol="0"/>
            <a:lstStyle/>
            <a:p>
              <a:endParaRPr/>
            </a:p>
          </p:txBody>
        </p:sp>
      </p:grpSp>
      <p:sp>
        <p:nvSpPr>
          <p:cNvPr id="40" name="object 40"/>
          <p:cNvSpPr txBox="1"/>
          <p:nvPr/>
        </p:nvSpPr>
        <p:spPr>
          <a:xfrm>
            <a:off x="6504558" y="5082921"/>
            <a:ext cx="5146675" cy="666115"/>
          </a:xfrm>
          <a:prstGeom prst="rect">
            <a:avLst/>
          </a:prstGeom>
        </p:spPr>
        <p:txBody>
          <a:bodyPr vert="horz" wrap="square" lIns="0" tIns="12065" rIns="0" bIns="0" rtlCol="0">
            <a:spAutoFit/>
          </a:bodyPr>
          <a:lstStyle/>
          <a:p>
            <a:pPr marL="12700" marR="5080">
              <a:lnSpc>
                <a:spcPct val="100099"/>
              </a:lnSpc>
              <a:spcBef>
                <a:spcPts val="95"/>
              </a:spcBef>
            </a:pPr>
            <a:r>
              <a:rPr sz="1400" dirty="0">
                <a:solidFill>
                  <a:srgbClr val="001E33"/>
                </a:solidFill>
                <a:latin typeface="Arial"/>
                <a:cs typeface="Arial"/>
              </a:rPr>
              <a:t>As </a:t>
            </a:r>
            <a:r>
              <a:rPr sz="1400" spc="-5" dirty="0">
                <a:solidFill>
                  <a:srgbClr val="001E33"/>
                </a:solidFill>
                <a:latin typeface="Arial"/>
                <a:cs typeface="Arial"/>
              </a:rPr>
              <a:t>an example, this </a:t>
            </a:r>
            <a:r>
              <a:rPr sz="1400" dirty="0">
                <a:solidFill>
                  <a:srgbClr val="001E33"/>
                </a:solidFill>
                <a:latin typeface="Arial"/>
                <a:cs typeface="Arial"/>
              </a:rPr>
              <a:t>split is </a:t>
            </a:r>
            <a:r>
              <a:rPr sz="1400" spc="-5" dirty="0">
                <a:solidFill>
                  <a:srgbClr val="001E33"/>
                </a:solidFill>
                <a:latin typeface="Arial"/>
                <a:cs typeface="Arial"/>
              </a:rPr>
              <a:t>based on the condition </a:t>
            </a:r>
            <a:r>
              <a:rPr sz="1400" spc="-10" dirty="0">
                <a:solidFill>
                  <a:srgbClr val="001E33"/>
                </a:solidFill>
                <a:latin typeface="Arial"/>
                <a:cs typeface="Arial"/>
              </a:rPr>
              <a:t>“stratum </a:t>
            </a:r>
            <a:r>
              <a:rPr sz="1400" dirty="0">
                <a:solidFill>
                  <a:srgbClr val="001E33"/>
                </a:solidFill>
                <a:latin typeface="Arial"/>
                <a:cs typeface="Arial"/>
              </a:rPr>
              <a:t>==</a:t>
            </a:r>
            <a:r>
              <a:rPr sz="1400" spc="-180" dirty="0">
                <a:solidFill>
                  <a:srgbClr val="001E33"/>
                </a:solidFill>
                <a:latin typeface="Arial"/>
                <a:cs typeface="Arial"/>
              </a:rPr>
              <a:t> </a:t>
            </a:r>
            <a:r>
              <a:rPr sz="1400" spc="-5" dirty="0">
                <a:solidFill>
                  <a:srgbClr val="001E33"/>
                </a:solidFill>
                <a:latin typeface="Arial"/>
                <a:cs typeface="Arial"/>
              </a:rPr>
              <a:t>4.”  </a:t>
            </a:r>
            <a:r>
              <a:rPr sz="1400" dirty="0">
                <a:solidFill>
                  <a:srgbClr val="001E33"/>
                </a:solidFill>
                <a:latin typeface="Arial"/>
                <a:cs typeface="Arial"/>
              </a:rPr>
              <a:t>For </a:t>
            </a:r>
            <a:r>
              <a:rPr sz="1400" spc="-5" dirty="0">
                <a:solidFill>
                  <a:srgbClr val="001E33"/>
                </a:solidFill>
                <a:latin typeface="Arial"/>
                <a:cs typeface="Arial"/>
              </a:rPr>
              <a:t>this </a:t>
            </a:r>
            <a:r>
              <a:rPr sz="1400" dirty="0">
                <a:solidFill>
                  <a:srgbClr val="001E33"/>
                </a:solidFill>
                <a:latin typeface="Arial"/>
                <a:cs typeface="Arial"/>
              </a:rPr>
              <a:t>case, left </a:t>
            </a:r>
            <a:r>
              <a:rPr sz="1400" spc="-5" dirty="0">
                <a:solidFill>
                  <a:srgbClr val="001E33"/>
                </a:solidFill>
                <a:latin typeface="Arial"/>
                <a:cs typeface="Arial"/>
              </a:rPr>
              <a:t>Gini </a:t>
            </a:r>
            <a:r>
              <a:rPr sz="1400" dirty="0">
                <a:solidFill>
                  <a:srgbClr val="001E33"/>
                </a:solidFill>
                <a:latin typeface="Arial"/>
                <a:cs typeface="Arial"/>
              </a:rPr>
              <a:t>impurity is </a:t>
            </a:r>
            <a:r>
              <a:rPr sz="1400" spc="-5" dirty="0">
                <a:solidFill>
                  <a:srgbClr val="001E33"/>
                </a:solidFill>
                <a:latin typeface="Arial"/>
                <a:cs typeface="Arial"/>
              </a:rPr>
              <a:t>0.44, right Gini </a:t>
            </a:r>
            <a:r>
              <a:rPr sz="1400" dirty="0">
                <a:solidFill>
                  <a:srgbClr val="001E33"/>
                </a:solidFill>
                <a:latin typeface="Arial"/>
                <a:cs typeface="Arial"/>
              </a:rPr>
              <a:t>impurity is </a:t>
            </a:r>
            <a:r>
              <a:rPr sz="1400" spc="-5" dirty="0">
                <a:solidFill>
                  <a:srgbClr val="001E33"/>
                </a:solidFill>
                <a:latin typeface="Arial"/>
                <a:cs typeface="Arial"/>
              </a:rPr>
              <a:t>0.5,  and </a:t>
            </a:r>
            <a:r>
              <a:rPr sz="1400" spc="-10" dirty="0">
                <a:solidFill>
                  <a:srgbClr val="001E33"/>
                </a:solidFill>
                <a:latin typeface="Arial"/>
                <a:cs typeface="Arial"/>
              </a:rPr>
              <a:t>weigthed </a:t>
            </a:r>
            <a:r>
              <a:rPr sz="1400" spc="-5" dirty="0">
                <a:solidFill>
                  <a:srgbClr val="001E33"/>
                </a:solidFill>
                <a:latin typeface="Arial"/>
                <a:cs typeface="Arial"/>
              </a:rPr>
              <a:t>Gini </a:t>
            </a:r>
            <a:r>
              <a:rPr sz="1400" dirty="0">
                <a:solidFill>
                  <a:srgbClr val="001E33"/>
                </a:solidFill>
                <a:latin typeface="Arial"/>
                <a:cs typeface="Arial"/>
              </a:rPr>
              <a:t>impurity is</a:t>
            </a:r>
            <a:r>
              <a:rPr sz="1400" spc="-90" dirty="0">
                <a:solidFill>
                  <a:srgbClr val="001E33"/>
                </a:solidFill>
                <a:latin typeface="Arial"/>
                <a:cs typeface="Arial"/>
              </a:rPr>
              <a:t> </a:t>
            </a:r>
            <a:r>
              <a:rPr sz="1400" spc="-5" dirty="0">
                <a:solidFill>
                  <a:srgbClr val="001E33"/>
                </a:solidFill>
                <a:latin typeface="Arial"/>
                <a:cs typeface="Arial"/>
              </a:rPr>
              <a:t>0.45.</a:t>
            </a:r>
            <a:endParaRPr sz="1400">
              <a:latin typeface="Arial"/>
              <a:cs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5" name="Marcador de contenido 3"/>
          <p:cNvPicPr/>
          <p:nvPr/>
        </p:nvPicPr>
        <p:blipFill>
          <a:blip r:embed="rId2"/>
          <a:stretch/>
        </p:blipFill>
        <p:spPr>
          <a:xfrm>
            <a:off x="0" y="0"/>
            <a:ext cx="12196440" cy="6856200"/>
          </a:xfrm>
          <a:prstGeom prst="rect">
            <a:avLst/>
          </a:prstGeom>
          <a:ln>
            <a:noFill/>
          </a:ln>
        </p:spPr>
      </p:pic>
      <p:sp>
        <p:nvSpPr>
          <p:cNvPr id="176" name="CustomShape 1"/>
          <p:cNvSpPr/>
          <p:nvPr/>
        </p:nvSpPr>
        <p:spPr>
          <a:xfrm>
            <a:off x="265320" y="376920"/>
            <a:ext cx="3299400" cy="424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2200" b="1" strike="noStrike" spc="-1">
                <a:solidFill>
                  <a:srgbClr val="FFFFFF"/>
                </a:solidFill>
                <a:latin typeface="Arial"/>
                <a:ea typeface="DejaVu Sans"/>
              </a:rPr>
              <a:t>Algorithm Complexity</a:t>
            </a:r>
            <a:endParaRPr lang="en-US" sz="2200" b="0" strike="noStrike" spc="-1">
              <a:latin typeface="Arial"/>
            </a:endParaRPr>
          </a:p>
        </p:txBody>
      </p:sp>
      <p:sp>
        <p:nvSpPr>
          <p:cNvPr id="177" name="CustomShape 2"/>
          <p:cNvSpPr/>
          <p:nvPr/>
        </p:nvSpPr>
        <p:spPr>
          <a:xfrm>
            <a:off x="584640" y="4173120"/>
            <a:ext cx="5027760" cy="952653"/>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400" spc="-1" dirty="0">
                <a:latin typeface="Arial"/>
              </a:rPr>
              <a:t>In the training “v” is the number of rows and “m” is the number of columns of the data matrix, in the testing section the “k” stands for the depth of the tree. In space “n” means the number of nodes in the tree.</a:t>
            </a:r>
            <a:endParaRPr lang="en-US" sz="1400" b="0" strike="noStrike" spc="-1" dirty="0">
              <a:latin typeface="Arial"/>
            </a:endParaRPr>
          </a:p>
        </p:txBody>
      </p:sp>
      <p:graphicFrame>
        <p:nvGraphicFramePr>
          <p:cNvPr id="186" name="Table 11"/>
          <p:cNvGraphicFramePr/>
          <p:nvPr>
            <p:extLst>
              <p:ext uri="{D42A27DB-BD31-4B8C-83A1-F6EECF244321}">
                <p14:modId xmlns:p14="http://schemas.microsoft.com/office/powerpoint/2010/main" val="3379107719"/>
              </p:ext>
            </p:extLst>
          </p:nvPr>
        </p:nvGraphicFramePr>
        <p:xfrm>
          <a:off x="547920" y="1956240"/>
          <a:ext cx="5075640" cy="2159640"/>
        </p:xfrm>
        <a:graphic>
          <a:graphicData uri="http://schemas.openxmlformats.org/drawingml/2006/table">
            <a:tbl>
              <a:tblPr/>
              <a:tblGrid>
                <a:gridCol w="1691640">
                  <a:extLst>
                    <a:ext uri="{9D8B030D-6E8A-4147-A177-3AD203B41FA5}">
                      <a16:colId xmlns:a16="http://schemas.microsoft.com/office/drawing/2014/main" val="20000"/>
                    </a:ext>
                  </a:extLst>
                </a:gridCol>
                <a:gridCol w="1691640">
                  <a:extLst>
                    <a:ext uri="{9D8B030D-6E8A-4147-A177-3AD203B41FA5}">
                      <a16:colId xmlns:a16="http://schemas.microsoft.com/office/drawing/2014/main" val="20001"/>
                    </a:ext>
                  </a:extLst>
                </a:gridCol>
                <a:gridCol w="1692360">
                  <a:extLst>
                    <a:ext uri="{9D8B030D-6E8A-4147-A177-3AD203B41FA5}">
                      <a16:colId xmlns:a16="http://schemas.microsoft.com/office/drawing/2014/main" val="20002"/>
                    </a:ext>
                  </a:extLst>
                </a:gridCol>
              </a:tblGrid>
              <a:tr h="719640">
                <a:tc>
                  <a:txBody>
                    <a:bodyPr/>
                    <a:lstStyle/>
                    <a:p>
                      <a:r>
                        <a:rPr lang="es-MX" sz="1800" b="1" strike="noStrike" spc="-1" dirty="0">
                          <a:solidFill>
                            <a:srgbClr val="FFFFFF"/>
                          </a:solidFill>
                          <a:latin typeface="Arial"/>
                          <a:ea typeface="+mn-ea"/>
                          <a:cs typeface="+mn-cs"/>
                        </a:rPr>
                        <a:t>CART</a:t>
                      </a:r>
                    </a:p>
                    <a:p>
                      <a:r>
                        <a:rPr lang="es-MX" sz="1300" b="1" strike="noStrike" spc="-1" dirty="0" err="1">
                          <a:solidFill>
                            <a:srgbClr val="FFFFFF"/>
                          </a:solidFill>
                          <a:latin typeface="Arial"/>
                          <a:ea typeface="+mn-ea"/>
                          <a:cs typeface="+mn-cs"/>
                        </a:rPr>
                        <a:t>decision</a:t>
                      </a:r>
                      <a:r>
                        <a:rPr lang="es-MX" sz="1300" b="1" strike="noStrike" spc="-1" dirty="0">
                          <a:solidFill>
                            <a:srgbClr val="FFFFFF"/>
                          </a:solidFill>
                          <a:latin typeface="Arial"/>
                          <a:ea typeface="+mn-ea"/>
                          <a:cs typeface="+mn-cs"/>
                        </a:rPr>
                        <a:t> </a:t>
                      </a:r>
                      <a:r>
                        <a:rPr lang="es-MX" sz="1300" b="1" strike="noStrike" spc="-1" dirty="0" err="1">
                          <a:solidFill>
                            <a:srgbClr val="FFFFFF"/>
                          </a:solidFill>
                          <a:latin typeface="Arial"/>
                          <a:ea typeface="+mn-ea"/>
                          <a:cs typeface="+mn-cs"/>
                        </a:rPr>
                        <a:t>tree</a:t>
                      </a:r>
                      <a:endParaRPr lang="es-CO" sz="1300" b="1" strike="noStrike" spc="-1" dirty="0">
                        <a:solidFill>
                          <a:srgbClr val="FFFFFF"/>
                        </a:solidFill>
                        <a:latin typeface="Arial"/>
                        <a:ea typeface="+mn-ea"/>
                        <a:cs typeface="+mn-cs"/>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001E33"/>
                    </a:solidFill>
                  </a:tcPr>
                </a:tc>
                <a:tc>
                  <a:txBody>
                    <a:bodyPr/>
                    <a:lstStyle/>
                    <a:p>
                      <a:pPr algn="ctr">
                        <a:lnSpc>
                          <a:spcPct val="100000"/>
                        </a:lnSpc>
                      </a:pPr>
                      <a:r>
                        <a:rPr lang="en-US" sz="1800" b="1" strike="noStrike" spc="-1" dirty="0">
                          <a:solidFill>
                            <a:srgbClr val="FFFFFF"/>
                          </a:solidFill>
                          <a:latin typeface="Arial"/>
                        </a:rPr>
                        <a:t>Time Complexity</a:t>
                      </a:r>
                      <a:endParaRPr lang="en-US" sz="1800" b="0" strike="noStrike" spc="-1" dirty="0">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001E33"/>
                    </a:solidFill>
                  </a:tcPr>
                </a:tc>
                <a:tc>
                  <a:txBody>
                    <a:bodyPr/>
                    <a:lstStyle/>
                    <a:p>
                      <a:pPr algn="ctr">
                        <a:lnSpc>
                          <a:spcPct val="100000"/>
                        </a:lnSpc>
                      </a:pPr>
                      <a:r>
                        <a:rPr lang="en-US" sz="1800" b="1" strike="noStrike" spc="-1">
                          <a:solidFill>
                            <a:srgbClr val="FFFFFF"/>
                          </a:solidFill>
                          <a:latin typeface="Arial"/>
                        </a:rPr>
                        <a:t>Memory Complexity</a:t>
                      </a:r>
                      <a:endParaRPr lang="en-US" sz="18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001E33"/>
                    </a:solidFill>
                  </a:tcPr>
                </a:tc>
                <a:extLst>
                  <a:ext uri="{0D108BD9-81ED-4DB2-BD59-A6C34878D82A}">
                    <a16:rowId xmlns:a16="http://schemas.microsoft.com/office/drawing/2014/main" val="10000"/>
                  </a:ext>
                </a:extLst>
              </a:tr>
              <a:tr h="719640">
                <a:tc>
                  <a:txBody>
                    <a:bodyPr/>
                    <a:lstStyle/>
                    <a:p>
                      <a:pPr>
                        <a:lnSpc>
                          <a:spcPct val="100000"/>
                        </a:lnSpc>
                      </a:pPr>
                      <a:r>
                        <a:rPr lang="en-US" sz="1800" b="0" strike="noStrike" spc="-1" dirty="0">
                          <a:solidFill>
                            <a:srgbClr val="FFFFFF"/>
                          </a:solidFill>
                          <a:latin typeface="Arial"/>
                        </a:rPr>
                        <a:t>Training the model</a:t>
                      </a:r>
                      <a:endParaRPr lang="en-US" sz="1800" b="0" strike="noStrike" spc="-1" dirty="0">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001E33"/>
                    </a:solidFill>
                  </a:tcPr>
                </a:tc>
                <a:tc>
                  <a:txBody>
                    <a:bodyPr/>
                    <a:lstStyle/>
                    <a:p>
                      <a:pPr>
                        <a:lnSpc>
                          <a:spcPct val="100000"/>
                        </a:lnSpc>
                      </a:pPr>
                      <a:r>
                        <a:rPr lang="en-US" sz="1800" b="0" strike="noStrike" spc="-1" dirty="0">
                          <a:solidFill>
                            <a:srgbClr val="FFFFFF"/>
                          </a:solidFill>
                          <a:latin typeface="Arial"/>
                        </a:rPr>
                        <a:t>O(v * m log(n))</a:t>
                      </a:r>
                      <a:endParaRPr lang="en-US" sz="1800" b="0" strike="noStrike" spc="-1" dirty="0">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001E33"/>
                    </a:solidFill>
                  </a:tcPr>
                </a:tc>
                <a:tc>
                  <a:txBody>
                    <a:bodyPr/>
                    <a:lstStyle/>
                    <a:p>
                      <a:pPr>
                        <a:lnSpc>
                          <a:spcPct val="100000"/>
                        </a:lnSpc>
                      </a:pPr>
                      <a:r>
                        <a:rPr lang="en-US" sz="1800" b="0" strike="noStrike" spc="-1" dirty="0">
                          <a:solidFill>
                            <a:srgbClr val="FFFFFF"/>
                          </a:solidFill>
                          <a:latin typeface="Arial"/>
                        </a:rPr>
                        <a:t>O(n)</a:t>
                      </a:r>
                      <a:endParaRPr lang="en-US" sz="1800" b="0" strike="noStrike" spc="-1" dirty="0">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001E33"/>
                    </a:solidFill>
                  </a:tcPr>
                </a:tc>
                <a:extLst>
                  <a:ext uri="{0D108BD9-81ED-4DB2-BD59-A6C34878D82A}">
                    <a16:rowId xmlns:a16="http://schemas.microsoft.com/office/drawing/2014/main" val="10001"/>
                  </a:ext>
                </a:extLst>
              </a:tr>
              <a:tr h="720360">
                <a:tc>
                  <a:txBody>
                    <a:bodyPr/>
                    <a:lstStyle/>
                    <a:p>
                      <a:pPr>
                        <a:lnSpc>
                          <a:spcPct val="100000"/>
                        </a:lnSpc>
                      </a:pPr>
                      <a:r>
                        <a:rPr lang="en-US" sz="1800" b="0" strike="noStrike" spc="-1">
                          <a:solidFill>
                            <a:srgbClr val="FFFFFF"/>
                          </a:solidFill>
                          <a:latin typeface="Arial"/>
                        </a:rPr>
                        <a:t>Testing the Model</a:t>
                      </a:r>
                      <a:endParaRPr lang="en-US" sz="18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001E33"/>
                    </a:solidFill>
                  </a:tcPr>
                </a:tc>
                <a:tc>
                  <a:txBody>
                    <a:bodyPr/>
                    <a:lstStyle/>
                    <a:p>
                      <a:pPr>
                        <a:lnSpc>
                          <a:spcPct val="100000"/>
                        </a:lnSpc>
                      </a:pPr>
                      <a:r>
                        <a:rPr lang="en-US" sz="1800" b="0" strike="noStrike" spc="-1" dirty="0">
                          <a:solidFill>
                            <a:srgbClr val="FFFFFF"/>
                          </a:solidFill>
                          <a:latin typeface="Arial"/>
                        </a:rPr>
                        <a:t>O(k)</a:t>
                      </a:r>
                      <a:endParaRPr lang="en-US" sz="1800" b="0" strike="noStrike" spc="-1" dirty="0">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001E33"/>
                    </a:solidFill>
                  </a:tcPr>
                </a:tc>
                <a:tc>
                  <a:txBody>
                    <a:bodyPr/>
                    <a:lstStyle/>
                    <a:p>
                      <a:pPr>
                        <a:lnSpc>
                          <a:spcPct val="100000"/>
                        </a:lnSpc>
                      </a:pPr>
                      <a:r>
                        <a:rPr lang="en-US" sz="1800" b="0" strike="noStrike" spc="-1" dirty="0">
                          <a:solidFill>
                            <a:srgbClr val="FFFFFF"/>
                          </a:solidFill>
                          <a:latin typeface="Arial"/>
                        </a:rPr>
                        <a:t>O(1)</a:t>
                      </a:r>
                      <a:endParaRPr lang="en-US" sz="1800" b="0" strike="noStrike" spc="-1" dirty="0">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001E33"/>
                    </a:solidFill>
                  </a:tcPr>
                </a:tc>
                <a:extLst>
                  <a:ext uri="{0D108BD9-81ED-4DB2-BD59-A6C34878D82A}">
                    <a16:rowId xmlns:a16="http://schemas.microsoft.com/office/drawing/2014/main" val="10002"/>
                  </a:ext>
                </a:extLst>
              </a:tr>
            </a:tbl>
          </a:graphicData>
        </a:graphic>
      </p:graphicFrame>
      <p:pic>
        <p:nvPicPr>
          <p:cNvPr id="187" name="Imagen 186"/>
          <p:cNvPicPr/>
          <p:nvPr/>
        </p:nvPicPr>
        <p:blipFill>
          <a:blip r:embed="rId3"/>
          <a:srcRect t="17598"/>
          <a:stretch/>
        </p:blipFill>
        <p:spPr>
          <a:xfrm>
            <a:off x="6897960" y="1903680"/>
            <a:ext cx="4674600" cy="2888640"/>
          </a:xfrm>
          <a:prstGeom prst="rect">
            <a:avLst/>
          </a:prstGeom>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Marcador de contenido 3">
            <a:extLst>
              <a:ext uri="{FF2B5EF4-FFF2-40B4-BE49-F238E27FC236}">
                <a16:creationId xmlns:a16="http://schemas.microsoft.com/office/drawing/2014/main" id="{BA21061D-CDD9-4525-BC1D-11E24EC7F3B8}"/>
              </a:ext>
            </a:extLst>
          </p:cNvPr>
          <p:cNvPicPr/>
          <p:nvPr/>
        </p:nvPicPr>
        <p:blipFill>
          <a:blip r:embed="rId2"/>
          <a:stretch/>
        </p:blipFill>
        <p:spPr>
          <a:xfrm>
            <a:off x="-2880" y="0"/>
            <a:ext cx="12194880" cy="6856200"/>
          </a:xfrm>
          <a:prstGeom prst="rect">
            <a:avLst/>
          </a:prstGeom>
          <a:ln>
            <a:noFill/>
          </a:ln>
        </p:spPr>
      </p:pic>
      <p:pic>
        <p:nvPicPr>
          <p:cNvPr id="189" name="Imagen 188"/>
          <p:cNvPicPr/>
          <p:nvPr/>
        </p:nvPicPr>
        <p:blipFill>
          <a:blip r:embed="rId3"/>
          <a:srcRect l="24319" r="17164"/>
          <a:stretch/>
        </p:blipFill>
        <p:spPr>
          <a:xfrm>
            <a:off x="1016640" y="1019520"/>
            <a:ext cx="3930480" cy="3779280"/>
          </a:xfrm>
          <a:prstGeom prst="rect">
            <a:avLst/>
          </a:prstGeom>
          <a:ln>
            <a:noFill/>
          </a:ln>
        </p:spPr>
      </p:pic>
      <p:sp>
        <p:nvSpPr>
          <p:cNvPr id="191" name="CustomShape 1"/>
          <p:cNvSpPr/>
          <p:nvPr/>
        </p:nvSpPr>
        <p:spPr>
          <a:xfrm>
            <a:off x="265320" y="376920"/>
            <a:ext cx="3299400" cy="424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2200" b="1" strike="noStrike" spc="-1" dirty="0">
                <a:solidFill>
                  <a:srgbClr val="FFFFFF"/>
                </a:solidFill>
                <a:latin typeface="Arial"/>
                <a:ea typeface="DejaVu Sans"/>
              </a:rPr>
              <a:t>Decision-Tree Model</a:t>
            </a:r>
            <a:endParaRPr lang="en-US" sz="2200" b="0" strike="noStrike" spc="-1" dirty="0">
              <a:latin typeface="Arial"/>
            </a:endParaRPr>
          </a:p>
        </p:txBody>
      </p:sp>
      <p:sp>
        <p:nvSpPr>
          <p:cNvPr id="192" name="CustomShape 2"/>
          <p:cNvSpPr/>
          <p:nvPr/>
        </p:nvSpPr>
        <p:spPr>
          <a:xfrm>
            <a:off x="584640" y="4857120"/>
            <a:ext cx="5027760" cy="942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400" b="0" strike="noStrike" spc="-1">
                <a:solidFill>
                  <a:srgbClr val="001E33"/>
                </a:solidFill>
                <a:latin typeface="Arial"/>
                <a:ea typeface="Noto Sans CJK SC Regular"/>
              </a:rPr>
              <a:t>A binary decision tree to predict Saber Pro scores based on the results of Saber 11. Violet nodes represent those with a high probability of success, green medium probability and red a low probability of success.</a:t>
            </a:r>
            <a:endParaRPr lang="en-US" sz="1400" b="0" strike="noStrike" spc="-1">
              <a:latin typeface="Arial"/>
            </a:endParaRPr>
          </a:p>
        </p:txBody>
      </p:sp>
      <p:sp>
        <p:nvSpPr>
          <p:cNvPr id="201" name="CustomShape 11"/>
          <p:cNvSpPr/>
          <p:nvPr/>
        </p:nvSpPr>
        <p:spPr>
          <a:xfrm>
            <a:off x="7504740" y="1753833"/>
            <a:ext cx="3564720" cy="429433"/>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2200" b="1" strike="noStrike" spc="-1" dirty="0">
                <a:solidFill>
                  <a:srgbClr val="001E33"/>
                </a:solidFill>
                <a:latin typeface="Arial"/>
                <a:ea typeface="DejaVu Sans"/>
              </a:rPr>
              <a:t>Most Relevant Feature</a:t>
            </a:r>
            <a:endParaRPr lang="en-US" sz="2200" b="0" strike="noStrike" spc="-1" dirty="0">
              <a:latin typeface="Arial"/>
            </a:endParaRPr>
          </a:p>
        </p:txBody>
      </p:sp>
      <p:sp>
        <p:nvSpPr>
          <p:cNvPr id="202" name="CustomShape 12"/>
          <p:cNvSpPr/>
          <p:nvPr/>
        </p:nvSpPr>
        <p:spPr>
          <a:xfrm>
            <a:off x="8478734" y="2092020"/>
            <a:ext cx="2193120" cy="1106542"/>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endParaRPr lang="en-US" sz="2200" b="0" strike="noStrike" spc="-1" dirty="0">
              <a:latin typeface="Arial"/>
            </a:endParaRPr>
          </a:p>
          <a:p>
            <a:pPr>
              <a:lnSpc>
                <a:spcPct val="100000"/>
              </a:lnSpc>
            </a:pPr>
            <a:r>
              <a:rPr lang="en-US" sz="2200" b="0" strike="noStrike" spc="-1" dirty="0">
                <a:solidFill>
                  <a:srgbClr val="001E33"/>
                </a:solidFill>
                <a:latin typeface="Arial"/>
                <a:ea typeface="DejaVu Sans"/>
              </a:rPr>
              <a:t>English</a:t>
            </a:r>
            <a:endParaRPr lang="en-US" sz="2200" b="0" strike="noStrike" spc="-1" dirty="0">
              <a:latin typeface="Arial"/>
            </a:endParaRPr>
          </a:p>
          <a:p>
            <a:pPr>
              <a:lnSpc>
                <a:spcPct val="100000"/>
              </a:lnSpc>
            </a:pPr>
            <a:endParaRPr lang="en-US" sz="2200" b="0" strike="noStrike" spc="-1" dirty="0">
              <a:latin typeface="Arial"/>
            </a:endParaRPr>
          </a:p>
        </p:txBody>
      </p:sp>
      <p:pic>
        <p:nvPicPr>
          <p:cNvPr id="203" name="Imagen 202"/>
          <p:cNvPicPr/>
          <p:nvPr/>
        </p:nvPicPr>
        <p:blipFill>
          <a:blip r:embed="rId4"/>
          <a:stretch/>
        </p:blipFill>
        <p:spPr>
          <a:xfrm>
            <a:off x="7812734" y="2312291"/>
            <a:ext cx="666000" cy="666000"/>
          </a:xfrm>
          <a:prstGeom prst="rect">
            <a:avLst/>
          </a:prstGeom>
          <a:ln>
            <a:noFill/>
          </a:ln>
        </p:spPr>
      </p:pic>
      <p:sp>
        <p:nvSpPr>
          <p:cNvPr id="2" name="CustomShape 11">
            <a:extLst>
              <a:ext uri="{FF2B5EF4-FFF2-40B4-BE49-F238E27FC236}">
                <a16:creationId xmlns:a16="http://schemas.microsoft.com/office/drawing/2014/main" id="{D1B8A13C-DD84-4B0A-8211-71C86721D4A0}"/>
              </a:ext>
            </a:extLst>
          </p:cNvPr>
          <p:cNvSpPr/>
          <p:nvPr/>
        </p:nvSpPr>
        <p:spPr>
          <a:xfrm>
            <a:off x="7504740" y="3112870"/>
            <a:ext cx="3564720" cy="429433"/>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2200" b="1" spc="-1" dirty="0">
                <a:solidFill>
                  <a:srgbClr val="001E33"/>
                </a:solidFill>
                <a:latin typeface="Arial"/>
              </a:rPr>
              <a:t>Fun Fact</a:t>
            </a:r>
            <a:endParaRPr lang="en-US" sz="2200" b="0" strike="noStrike" spc="-1" dirty="0">
              <a:latin typeface="Arial"/>
            </a:endParaRPr>
          </a:p>
        </p:txBody>
      </p:sp>
      <p:pic>
        <p:nvPicPr>
          <p:cNvPr id="1026" name="Picture 2" descr="Woods, forest, trees icon - Free download on Iconfinder">
            <a:extLst>
              <a:ext uri="{FF2B5EF4-FFF2-40B4-BE49-F238E27FC236}">
                <a16:creationId xmlns:a16="http://schemas.microsoft.com/office/drawing/2014/main" id="{0B08C418-282C-49B7-B867-25F66EFC5863}"/>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743836" y="3536749"/>
            <a:ext cx="734898" cy="734898"/>
          </a:xfrm>
          <a:prstGeom prst="rect">
            <a:avLst/>
          </a:prstGeom>
          <a:noFill/>
          <a:extLst>
            <a:ext uri="{909E8E84-426E-40DD-AFC4-6F175D3DCCD1}">
              <a14:hiddenFill xmlns:a14="http://schemas.microsoft.com/office/drawing/2010/main">
                <a:solidFill>
                  <a:srgbClr val="FFFFFF"/>
                </a:solidFill>
              </a14:hiddenFill>
            </a:ext>
          </a:extLst>
        </p:spPr>
      </p:pic>
      <p:sp>
        <p:nvSpPr>
          <p:cNvPr id="3" name="CustomShape 12">
            <a:extLst>
              <a:ext uri="{FF2B5EF4-FFF2-40B4-BE49-F238E27FC236}">
                <a16:creationId xmlns:a16="http://schemas.microsoft.com/office/drawing/2014/main" id="{B7F1C029-6991-4FD3-88A4-7661D568249B}"/>
              </a:ext>
            </a:extLst>
          </p:cNvPr>
          <p:cNvSpPr/>
          <p:nvPr/>
        </p:nvSpPr>
        <p:spPr>
          <a:xfrm>
            <a:off x="8714580" y="3353704"/>
            <a:ext cx="2828530" cy="1445096"/>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a:lnSpc>
                <a:spcPct val="100000"/>
              </a:lnSpc>
            </a:pPr>
            <a:endParaRPr lang="en-US" sz="2200" b="0" strike="noStrike" spc="-1" dirty="0">
              <a:latin typeface="Arial"/>
            </a:endParaRPr>
          </a:p>
          <a:p>
            <a:pPr>
              <a:lnSpc>
                <a:spcPct val="100000"/>
              </a:lnSpc>
            </a:pPr>
            <a:r>
              <a:rPr lang="en-US" sz="2200" spc="-1" dirty="0">
                <a:solidFill>
                  <a:srgbClr val="001E33"/>
                </a:solidFill>
                <a:latin typeface="Arial"/>
              </a:rPr>
              <a:t>The relevant features changes every time with random forest</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975DF246-A46B-4E55-98DF-0DA868E107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81187" y="1143000"/>
            <a:ext cx="8429625" cy="4572000"/>
          </a:xfrm>
          <a:prstGeom prst="rect">
            <a:avLst/>
          </a:prstGeom>
        </p:spPr>
      </p:pic>
    </p:spTree>
    <p:extLst>
      <p:ext uri="{BB962C8B-B14F-4D97-AF65-F5344CB8AC3E}">
        <p14:creationId xmlns:p14="http://schemas.microsoft.com/office/powerpoint/2010/main" val="16486765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B24434D6-B451-4039-ABD6-8620BDF5E4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800" y="900112"/>
            <a:ext cx="9658350" cy="5057775"/>
          </a:xfrm>
          <a:prstGeom prst="rect">
            <a:avLst/>
          </a:prstGeom>
        </p:spPr>
      </p:pic>
    </p:spTree>
    <p:extLst>
      <p:ext uri="{BB962C8B-B14F-4D97-AF65-F5344CB8AC3E}">
        <p14:creationId xmlns:p14="http://schemas.microsoft.com/office/powerpoint/2010/main" val="29286501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161</TotalTime>
  <Words>343</Words>
  <Application>Microsoft Office PowerPoint</Application>
  <PresentationFormat>Panorámica</PresentationFormat>
  <Paragraphs>63</Paragraphs>
  <Slides>14</Slides>
  <Notes>0</Notes>
  <HiddenSlides>0</HiddenSlides>
  <MMClips>0</MMClips>
  <ScaleCrop>false</ScaleCrop>
  <HeadingPairs>
    <vt:vector size="6" baseType="variant">
      <vt:variant>
        <vt:lpstr>Fuentes usadas</vt:lpstr>
      </vt:variant>
      <vt:variant>
        <vt:i4>2</vt:i4>
      </vt:variant>
      <vt:variant>
        <vt:lpstr>Tema</vt:lpstr>
      </vt:variant>
      <vt:variant>
        <vt:i4>1</vt:i4>
      </vt:variant>
      <vt:variant>
        <vt:lpstr>Títulos de diapositiva</vt:lpstr>
      </vt:variant>
      <vt:variant>
        <vt:i4>14</vt:i4>
      </vt:variant>
    </vt:vector>
  </HeadingPairs>
  <TitlesOfParts>
    <vt:vector size="17" baseType="lpstr">
      <vt:lpstr>Arial</vt:lpstr>
      <vt:lpstr>Calibri</vt:lpstr>
      <vt:lpstr>Office Theme</vt:lpstr>
      <vt:lpstr>Presentación de PowerPoint</vt:lpstr>
      <vt:lpstr>Presentación de PowerPoint</vt:lpstr>
      <vt:lpstr>Team Presentation</vt:lpstr>
      <vt:lpstr>Algorithm Design</vt:lpstr>
      <vt:lpstr>Node Splitting</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Referee</dc:creator>
  <cp:lastModifiedBy>Jose Manuel Fonseca Palacio</cp:lastModifiedBy>
  <cp:revision>9</cp:revision>
  <dcterms:created xsi:type="dcterms:W3CDTF">2020-11-17T15:08:48Z</dcterms:created>
  <dcterms:modified xsi:type="dcterms:W3CDTF">2020-11-17T22:04:39Z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2020-10-17T00:00:00Z</vt:filetime>
  </property>
  <property fmtid="{D5CDD505-2E9C-101B-9397-08002B2CF9AE}" pid="3" name="Creator">
    <vt:lpwstr>Microsoft® PowerPoint® para Microsoft 365</vt:lpwstr>
  </property>
  <property fmtid="{D5CDD505-2E9C-101B-9397-08002B2CF9AE}" pid="4" name="LastSaved">
    <vt:filetime>2020-11-17T00:00:00Z</vt:filetime>
  </property>
</Properties>
</file>